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9906000" cy="6858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1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D971-C1C8-4237-AD25-56B15BE8D127}" type="datetimeFigureOut">
              <a:rPr lang="en-AU" smtClean="0"/>
              <a:t>28/04/2022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2154-E63A-442A-B9C6-10880E5882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1637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D971-C1C8-4237-AD25-56B15BE8D127}" type="datetimeFigureOut">
              <a:rPr lang="en-AU" smtClean="0"/>
              <a:t>28/04/2022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2154-E63A-442A-B9C6-10880E5882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1098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D971-C1C8-4237-AD25-56B15BE8D127}" type="datetimeFigureOut">
              <a:rPr lang="en-AU" smtClean="0"/>
              <a:t>28/04/2022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2154-E63A-442A-B9C6-10880E5882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7992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D971-C1C8-4237-AD25-56B15BE8D127}" type="datetimeFigureOut">
              <a:rPr lang="en-AU" smtClean="0"/>
              <a:t>28/04/2022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2154-E63A-442A-B9C6-10880E5882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0978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D971-C1C8-4237-AD25-56B15BE8D127}" type="datetimeFigureOut">
              <a:rPr lang="en-AU" smtClean="0"/>
              <a:t>28/04/2022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2154-E63A-442A-B9C6-10880E5882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5185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D971-C1C8-4237-AD25-56B15BE8D127}" type="datetimeFigureOut">
              <a:rPr lang="en-AU" smtClean="0"/>
              <a:t>28/04/2022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2154-E63A-442A-B9C6-10880E5882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7473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D971-C1C8-4237-AD25-56B15BE8D127}" type="datetimeFigureOut">
              <a:rPr lang="en-AU" smtClean="0"/>
              <a:t>28/04/2022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2154-E63A-442A-B9C6-10880E5882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4991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D971-C1C8-4237-AD25-56B15BE8D127}" type="datetimeFigureOut">
              <a:rPr lang="en-AU" smtClean="0"/>
              <a:t>28/04/2022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2154-E63A-442A-B9C6-10880E5882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481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D971-C1C8-4237-AD25-56B15BE8D127}" type="datetimeFigureOut">
              <a:rPr lang="en-AU" smtClean="0"/>
              <a:t>28/04/2022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2154-E63A-442A-B9C6-10880E5882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3175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D971-C1C8-4237-AD25-56B15BE8D127}" type="datetimeFigureOut">
              <a:rPr lang="en-AU" smtClean="0"/>
              <a:t>28/04/2022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2154-E63A-442A-B9C6-10880E5882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4030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D971-C1C8-4237-AD25-56B15BE8D127}" type="datetimeFigureOut">
              <a:rPr lang="en-AU" smtClean="0"/>
              <a:t>28/04/2022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02154-E63A-442A-B9C6-10880E5882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0908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C3D971-C1C8-4237-AD25-56B15BE8D127}" type="datetimeFigureOut">
              <a:rPr lang="en-AU" smtClean="0"/>
              <a:t>28/04/2022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002154-E63A-442A-B9C6-10880E5882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6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4217476"/>
              </p:ext>
            </p:extLst>
          </p:nvPr>
        </p:nvGraphicFramePr>
        <p:xfrm>
          <a:off x="577254" y="940515"/>
          <a:ext cx="8976360" cy="56110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9560">
                  <a:extLst>
                    <a:ext uri="{9D8B030D-6E8A-4147-A177-3AD203B41FA5}">
                      <a16:colId xmlns:a16="http://schemas.microsoft.com/office/drawing/2014/main" val="2225664262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558282013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3473960649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1425902026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1650383692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1804283399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763277779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2443294707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2954835387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1688078256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3372200622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3324043587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289128890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1953524832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2060846275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614559203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1375534894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4119370262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2192273802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4148513345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3154452417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1646192556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3080175446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2970027630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1413656776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2056168530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1241578378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920391107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27253747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3796702220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3369085706"/>
                    </a:ext>
                  </a:extLst>
                </a:gridCol>
              </a:tblGrid>
              <a:tr h="267195">
                <a:tc>
                  <a:txBody>
                    <a:bodyPr/>
                    <a:lstStyle/>
                    <a:p>
                      <a:endParaRPr lang="en-AU" sz="400" dirty="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 dirty="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 dirty="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 dirty="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759383893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4061815534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1410462600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944344638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endParaRPr lang="en-AU" sz="400" dirty="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836149773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endParaRPr lang="en-AU" sz="400" dirty="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3872480091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endParaRPr lang="en-AU" sz="400" dirty="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2942099200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3762013815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endParaRPr lang="en-AU" sz="400" dirty="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2017440321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endParaRPr lang="en-AU" sz="400" dirty="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2640090866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endParaRPr lang="en-AU" sz="400" dirty="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2916604784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endParaRPr lang="en-AU" sz="400" dirty="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3154066629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912509733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2280376416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 dirty="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1471258104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 dirty="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3671794646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 dirty="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4203967695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 dirty="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1974140517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endParaRPr lang="en-AU" sz="400" dirty="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 dirty="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3024902518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endParaRPr lang="en-AU" sz="400" dirty="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906349380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endParaRPr lang="en-AU" sz="400" dirty="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/>
                    </a:p>
                  </a:txBody>
                  <a:tcPr marL="132080" marR="132080" marT="66040" marB="66040"/>
                </a:tc>
                <a:tc>
                  <a:txBody>
                    <a:bodyPr/>
                    <a:lstStyle/>
                    <a:p>
                      <a:endParaRPr lang="en-AU" sz="400" dirty="0"/>
                    </a:p>
                  </a:txBody>
                  <a:tcPr marL="132080" marR="132080" marT="66040" marB="66040"/>
                </a:tc>
                <a:extLst>
                  <a:ext uri="{0D108BD9-81ED-4DB2-BD59-A6C34878D82A}">
                    <a16:rowId xmlns:a16="http://schemas.microsoft.com/office/drawing/2014/main" val="1129374531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291004"/>
              </p:ext>
            </p:extLst>
          </p:nvPr>
        </p:nvGraphicFramePr>
        <p:xfrm>
          <a:off x="145459" y="558528"/>
          <a:ext cx="431795" cy="58782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1795">
                  <a:extLst>
                    <a:ext uri="{9D8B030D-6E8A-4147-A177-3AD203B41FA5}">
                      <a16:colId xmlns:a16="http://schemas.microsoft.com/office/drawing/2014/main" val="1810909036"/>
                    </a:ext>
                  </a:extLst>
                </a:gridCol>
              </a:tblGrid>
              <a:tr h="267195">
                <a:tc>
                  <a:txBody>
                    <a:bodyPr/>
                    <a:lstStyle/>
                    <a:p>
                      <a:pPr algn="r"/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4714439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21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047472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20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1375666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19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65368362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18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87602778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17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4121712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16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9294425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15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34124750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14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26852048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13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0417344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12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67116896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11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01871103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10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5047373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9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40624170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8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31667752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7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9091740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6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440501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5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81500860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4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8625425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3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90347467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2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8838690"/>
                  </a:ext>
                </a:extLst>
              </a:tr>
              <a:tr h="267195">
                <a:tc>
                  <a:txBody>
                    <a:bodyPr/>
                    <a:lstStyle/>
                    <a:p>
                      <a:pPr algn="r"/>
                      <a:r>
                        <a:rPr lang="en-AU" sz="800" dirty="0" smtClean="0"/>
                        <a:t>1</a:t>
                      </a:r>
                      <a:endParaRPr lang="en-AU" sz="800" dirty="0"/>
                    </a:p>
                  </a:txBody>
                  <a:tcPr marL="132080" marR="132080" marT="66040" marB="660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93960378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383280" y="373862"/>
            <a:ext cx="3700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Quick Maths Warm Up Growth Graph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8927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F0AD341DD27C4D850CD29CE84D0F6D" ma:contentTypeVersion="16" ma:contentTypeDescription="Create a new document." ma:contentTypeScope="" ma:versionID="c8a82cf2a3e7cdb46578470695ba631c">
  <xsd:schema xmlns:xsd="http://www.w3.org/2001/XMLSchema" xmlns:xs="http://www.w3.org/2001/XMLSchema" xmlns:p="http://schemas.microsoft.com/office/2006/metadata/properties" xmlns:ns2="498b70cf-821d-4feb-a696-f6420cac9f4a" xmlns:ns3="224146b5-6e80-4ac9-88fc-c3464825e52e" targetNamespace="http://schemas.microsoft.com/office/2006/metadata/properties" ma:root="true" ma:fieldsID="2fed7428df29f0b31fce173929635ef0" ns2:_="" ns3:_="">
    <xsd:import namespace="498b70cf-821d-4feb-a696-f6420cac9f4a"/>
    <xsd:import namespace="224146b5-6e80-4ac9-88fc-c3464825e52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8b70cf-821d-4feb-a696-f6420cac9f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b607bbe-9751-46d3-ac86-39dfe31413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4146b5-6e80-4ac9-88fc-c3464825e52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2c0ae54-df41-4ca5-9649-4b086b1c71be}" ma:internalName="TaxCatchAll" ma:showField="CatchAllData" ma:web="224146b5-6e80-4ac9-88fc-c3464825e52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24146b5-6e80-4ac9-88fc-c3464825e52e" xsi:nil="true"/>
    <lcf76f155ced4ddcb4097134ff3c332f xmlns="498b70cf-821d-4feb-a696-f6420cac9f4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176B58D-E9AC-43D8-8AB6-2D3753AB2E3D}"/>
</file>

<file path=customXml/itemProps2.xml><?xml version="1.0" encoding="utf-8"?>
<ds:datastoreItem xmlns:ds="http://schemas.openxmlformats.org/officeDocument/2006/customXml" ds:itemID="{A7E3CD35-17AB-4A05-8DF0-46FCEECE665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D2E37EE-E244-407D-B539-C57608A7D8DF}">
  <ds:schemaRefs>
    <ds:schemaRef ds:uri="http://purl.org/dc/terms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498b70cf-821d-4feb-a696-f6420cac9f4a"/>
    <ds:schemaRef ds:uri="http://schemas.openxmlformats.org/package/2006/metadata/core-properties"/>
    <ds:schemaRef ds:uri="224146b5-6e80-4ac9-88fc-c3464825e52e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219</TotalTime>
  <Words>27</Words>
  <Application>Microsoft Office PowerPoint</Application>
  <PresentationFormat>A4 Paper (210x297 mm)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Department of Education and Training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Wendy Taylor</dc:creator>
  <cp:lastModifiedBy>Wendy Taylor</cp:lastModifiedBy>
  <cp:revision>3</cp:revision>
  <dcterms:created xsi:type="dcterms:W3CDTF">2022-04-28T02:42:25Z</dcterms:created>
  <dcterms:modified xsi:type="dcterms:W3CDTF">2022-04-28T06:21:47Z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0x01010075F0AD341DD27C4D850CD29CE84D0F6D</vt:lpwstr>
  </property>
</Properties>
</file>