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sldIdLst>
    <p:sldId id="256" r:id="rId2"/>
    <p:sldId id="274" r:id="rId3"/>
    <p:sldId id="283" r:id="rId4"/>
    <p:sldId id="285" r:id="rId5"/>
    <p:sldId id="284" r:id="rId6"/>
    <p:sldId id="286" r:id="rId7"/>
    <p:sldId id="300" r:id="rId8"/>
    <p:sldId id="287" r:id="rId9"/>
    <p:sldId id="288" r:id="rId10"/>
    <p:sldId id="289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281" r:id="rId19"/>
    <p:sldId id="29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7BAC"/>
    <a:srgbClr val="000039"/>
    <a:srgbClr val="0005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7B05B4-4882-4B58-9DB4-8304061C6944}" v="4922" dt="2022-11-30T06:51:37.7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ndy Taylor 2" userId="8ed3a5bf-d36b-4634-871a-aa9d4fc7e15a" providerId="ADAL" clId="{407B05B4-4882-4B58-9DB4-8304061C6944}"/>
    <pc:docChg chg="undo custSel addSld delSld modSld sldOrd">
      <pc:chgData name="Wendy Taylor 2" userId="8ed3a5bf-d36b-4634-871a-aa9d4fc7e15a" providerId="ADAL" clId="{407B05B4-4882-4B58-9DB4-8304061C6944}" dt="2022-11-30T06:51:37.706" v="13325" actId="20577"/>
      <pc:docMkLst>
        <pc:docMk/>
      </pc:docMkLst>
      <pc:sldChg chg="addSp delSp modSp mod modAnim modNotesTx">
        <pc:chgData name="Wendy Taylor 2" userId="8ed3a5bf-d36b-4634-871a-aa9d4fc7e15a" providerId="ADAL" clId="{407B05B4-4882-4B58-9DB4-8304061C6944}" dt="2022-11-22T01:21:11.579" v="12861" actId="208"/>
        <pc:sldMkLst>
          <pc:docMk/>
          <pc:sldMk cId="265802531" sldId="256"/>
        </pc:sldMkLst>
        <pc:spChg chg="del mod">
          <ac:chgData name="Wendy Taylor 2" userId="8ed3a5bf-d36b-4634-871a-aa9d4fc7e15a" providerId="ADAL" clId="{407B05B4-4882-4B58-9DB4-8304061C6944}" dt="2022-11-14T00:00:31.210" v="99" actId="478"/>
          <ac:spMkLst>
            <pc:docMk/>
            <pc:sldMk cId="265802531" sldId="256"/>
            <ac:spMk id="2" creationId="{D3C27064-647F-4348-83E4-6E19B650C33A}"/>
          </ac:spMkLst>
        </pc:spChg>
        <pc:spChg chg="del">
          <ac:chgData name="Wendy Taylor 2" userId="8ed3a5bf-d36b-4634-871a-aa9d4fc7e15a" providerId="ADAL" clId="{407B05B4-4882-4B58-9DB4-8304061C6944}" dt="2022-11-13T23:48:21.760" v="97" actId="478"/>
          <ac:spMkLst>
            <pc:docMk/>
            <pc:sldMk cId="265802531" sldId="256"/>
            <ac:spMk id="3" creationId="{F495327E-B567-4042-91B5-767E14252273}"/>
          </ac:spMkLst>
        </pc:spChg>
        <pc:spChg chg="mod">
          <ac:chgData name="Wendy Taylor 2" userId="8ed3a5bf-d36b-4634-871a-aa9d4fc7e15a" providerId="ADAL" clId="{407B05B4-4882-4B58-9DB4-8304061C6944}" dt="2022-11-14T00:04:42.689" v="698" actId="6549"/>
          <ac:spMkLst>
            <pc:docMk/>
            <pc:sldMk cId="265802531" sldId="256"/>
            <ac:spMk id="4" creationId="{23F1C2B0-0F15-430D-993A-77EA837E8607}"/>
          </ac:spMkLst>
        </pc:spChg>
        <pc:spChg chg="mod">
          <ac:chgData name="Wendy Taylor 2" userId="8ed3a5bf-d36b-4634-871a-aa9d4fc7e15a" providerId="ADAL" clId="{407B05B4-4882-4B58-9DB4-8304061C6944}" dt="2022-11-21T23:53:30.612" v="11968" actId="1076"/>
          <ac:spMkLst>
            <pc:docMk/>
            <pc:sldMk cId="265802531" sldId="256"/>
            <ac:spMk id="5" creationId="{DCF548DB-4696-4DBC-8C17-8D6BB7C0AB24}"/>
          </ac:spMkLst>
        </pc:spChg>
        <pc:spChg chg="del">
          <ac:chgData name="Wendy Taylor 2" userId="8ed3a5bf-d36b-4634-871a-aa9d4fc7e15a" providerId="ADAL" clId="{407B05B4-4882-4B58-9DB4-8304061C6944}" dt="2022-11-13T23:48:18.106" v="96" actId="478"/>
          <ac:spMkLst>
            <pc:docMk/>
            <pc:sldMk cId="265802531" sldId="256"/>
            <ac:spMk id="6" creationId="{84F35B76-5214-4BDC-AA28-06CF4AD039D1}"/>
          </ac:spMkLst>
        </pc:spChg>
        <pc:spChg chg="del">
          <ac:chgData name="Wendy Taylor 2" userId="8ed3a5bf-d36b-4634-871a-aa9d4fc7e15a" providerId="ADAL" clId="{407B05B4-4882-4B58-9DB4-8304061C6944}" dt="2022-11-14T00:00:33.183" v="100" actId="478"/>
          <ac:spMkLst>
            <pc:docMk/>
            <pc:sldMk cId="265802531" sldId="256"/>
            <ac:spMk id="7" creationId="{752D5EB3-352B-4358-8823-988ABF1BE8F6}"/>
          </ac:spMkLst>
        </pc:spChg>
        <pc:spChg chg="add del mod">
          <ac:chgData name="Wendy Taylor 2" userId="8ed3a5bf-d36b-4634-871a-aa9d4fc7e15a" providerId="ADAL" clId="{407B05B4-4882-4B58-9DB4-8304061C6944}" dt="2022-11-22T00:41:53.634" v="12442" actId="478"/>
          <ac:spMkLst>
            <pc:docMk/>
            <pc:sldMk cId="265802531" sldId="256"/>
            <ac:spMk id="8" creationId="{F36A7306-25D5-4E7D-A254-EA333DDD5CA6}"/>
          </ac:spMkLst>
        </pc:spChg>
        <pc:spChg chg="add del mod">
          <ac:chgData name="Wendy Taylor 2" userId="8ed3a5bf-d36b-4634-871a-aa9d4fc7e15a" providerId="ADAL" clId="{407B05B4-4882-4B58-9DB4-8304061C6944}" dt="2022-11-22T01:21:11.579" v="12861" actId="208"/>
          <ac:spMkLst>
            <pc:docMk/>
            <pc:sldMk cId="265802531" sldId="256"/>
            <ac:spMk id="9" creationId="{5B2ADD86-98E9-4EEC-99EF-92606EF14FA0}"/>
          </ac:spMkLst>
        </pc:spChg>
        <pc:spChg chg="add del mod">
          <ac:chgData name="Wendy Taylor 2" userId="8ed3a5bf-d36b-4634-871a-aa9d4fc7e15a" providerId="ADAL" clId="{407B05B4-4882-4B58-9DB4-8304061C6944}" dt="2022-11-22T01:20:52.308" v="12849" actId="478"/>
          <ac:spMkLst>
            <pc:docMk/>
            <pc:sldMk cId="265802531" sldId="256"/>
            <ac:spMk id="11" creationId="{C981C01D-DC26-423B-9B17-0B3A22FDA70D}"/>
          </ac:spMkLst>
        </pc:spChg>
        <pc:picChg chg="add del mod modCrop">
          <ac:chgData name="Wendy Taylor 2" userId="8ed3a5bf-d36b-4634-871a-aa9d4fc7e15a" providerId="ADAL" clId="{407B05B4-4882-4B58-9DB4-8304061C6944}" dt="2022-11-22T01:20:50.163" v="12848" actId="478"/>
          <ac:picMkLst>
            <pc:docMk/>
            <pc:sldMk cId="265802531" sldId="256"/>
            <ac:picMk id="10" creationId="{6ABD44E6-1C7A-4A94-916C-81A85A7E457E}"/>
          </ac:picMkLst>
        </pc:picChg>
        <pc:picChg chg="add del mod">
          <ac:chgData name="Wendy Taylor 2" userId="8ed3a5bf-d36b-4634-871a-aa9d4fc7e15a" providerId="ADAL" clId="{407B05B4-4882-4B58-9DB4-8304061C6944}" dt="2022-11-22T00:51:57.126" v="12445" actId="21"/>
          <ac:picMkLst>
            <pc:docMk/>
            <pc:sldMk cId="265802531" sldId="256"/>
            <ac:picMk id="15" creationId="{6DBD6FB4-0290-49A3-9524-5BBA7A4BFE0F}"/>
          </ac:picMkLst>
        </pc:picChg>
        <pc:cxnChg chg="add del mod">
          <ac:chgData name="Wendy Taylor 2" userId="8ed3a5bf-d36b-4634-871a-aa9d4fc7e15a" providerId="ADAL" clId="{407B05B4-4882-4B58-9DB4-8304061C6944}" dt="2022-11-22T00:33:03.539" v="12440" actId="478"/>
          <ac:cxnSpMkLst>
            <pc:docMk/>
            <pc:sldMk cId="265802531" sldId="256"/>
            <ac:cxnSpMk id="13" creationId="{9417243D-3692-4FB7-9959-F536B0F3168E}"/>
          </ac:cxnSpMkLst>
        </pc:cxnChg>
        <pc:cxnChg chg="add del mod">
          <ac:chgData name="Wendy Taylor 2" userId="8ed3a5bf-d36b-4634-871a-aa9d4fc7e15a" providerId="ADAL" clId="{407B05B4-4882-4B58-9DB4-8304061C6944}" dt="2022-11-22T00:33:00.755" v="12439" actId="478"/>
          <ac:cxnSpMkLst>
            <pc:docMk/>
            <pc:sldMk cId="265802531" sldId="256"/>
            <ac:cxnSpMk id="14" creationId="{85ADCC74-E1D2-4C9D-B5A6-73FF6186C9ED}"/>
          </ac:cxnSpMkLst>
        </pc:cxnChg>
      </pc:sldChg>
      <pc:sldChg chg="modSp del">
        <pc:chgData name="Wendy Taylor 2" userId="8ed3a5bf-d36b-4634-871a-aa9d4fc7e15a" providerId="ADAL" clId="{407B05B4-4882-4B58-9DB4-8304061C6944}" dt="2022-11-14T00:12:16.332" v="1507" actId="47"/>
        <pc:sldMkLst>
          <pc:docMk/>
          <pc:sldMk cId="4051601872" sldId="257"/>
        </pc:sldMkLst>
        <pc:spChg chg="mod">
          <ac:chgData name="Wendy Taylor 2" userId="8ed3a5bf-d36b-4634-871a-aa9d4fc7e15a" providerId="ADAL" clId="{407B05B4-4882-4B58-9DB4-8304061C6944}" dt="2022-11-14T00:11:39.060" v="1495"/>
          <ac:spMkLst>
            <pc:docMk/>
            <pc:sldMk cId="4051601872" sldId="257"/>
            <ac:spMk id="7" creationId="{7DDA022D-1DB4-4B37-96F6-DB4FDE15242B}"/>
          </ac:spMkLst>
        </pc:spChg>
      </pc:sldChg>
      <pc:sldChg chg="addSp delSp modSp mod setBg modAnim">
        <pc:chgData name="Wendy Taylor 2" userId="8ed3a5bf-d36b-4634-871a-aa9d4fc7e15a" providerId="ADAL" clId="{407B05B4-4882-4B58-9DB4-8304061C6944}" dt="2022-11-22T00:53:04.961" v="12471"/>
        <pc:sldMkLst>
          <pc:docMk/>
          <pc:sldMk cId="1530744813" sldId="274"/>
        </pc:sldMkLst>
        <pc:spChg chg="mod">
          <ac:chgData name="Wendy Taylor 2" userId="8ed3a5bf-d36b-4634-871a-aa9d4fc7e15a" providerId="ADAL" clId="{407B05B4-4882-4B58-9DB4-8304061C6944}" dt="2022-11-14T00:12:08.398" v="1506" actId="26606"/>
          <ac:spMkLst>
            <pc:docMk/>
            <pc:sldMk cId="1530744813" sldId="274"/>
            <ac:spMk id="2" creationId="{A79A92FA-6FD4-4DCC-A174-596A5EB2B85B}"/>
          </ac:spMkLst>
        </pc:spChg>
        <pc:spChg chg="add mod">
          <ac:chgData name="Wendy Taylor 2" userId="8ed3a5bf-d36b-4634-871a-aa9d4fc7e15a" providerId="ADAL" clId="{407B05B4-4882-4B58-9DB4-8304061C6944}" dt="2022-11-22T00:52:37.670" v="12466" actId="1076"/>
          <ac:spMkLst>
            <pc:docMk/>
            <pc:sldMk cId="1530744813" sldId="274"/>
            <ac:spMk id="3" creationId="{F7ADD337-7377-43AA-94A2-A1BC387AB37F}"/>
          </ac:spMkLst>
        </pc:spChg>
        <pc:spChg chg="add del mod">
          <ac:chgData name="Wendy Taylor 2" userId="8ed3a5bf-d36b-4634-871a-aa9d4fc7e15a" providerId="ADAL" clId="{407B05B4-4882-4B58-9DB4-8304061C6944}" dt="2022-11-14T00:11:47.278" v="1499" actId="478"/>
          <ac:spMkLst>
            <pc:docMk/>
            <pc:sldMk cId="1530744813" sldId="274"/>
            <ac:spMk id="5" creationId="{5FCAB524-B260-4219-818D-54A9BDE0B49F}"/>
          </ac:spMkLst>
        </pc:spChg>
        <pc:spChg chg="add mod">
          <ac:chgData name="Wendy Taylor 2" userId="8ed3a5bf-d36b-4634-871a-aa9d4fc7e15a" providerId="ADAL" clId="{407B05B4-4882-4B58-9DB4-8304061C6944}" dt="2022-11-21T23:55:21.628" v="12089" actId="1076"/>
          <ac:spMkLst>
            <pc:docMk/>
            <pc:sldMk cId="1530744813" sldId="274"/>
            <ac:spMk id="6" creationId="{7C78949C-0039-4193-93E0-CA188C5446A0}"/>
          </ac:spMkLst>
        </pc:spChg>
        <pc:spChg chg="mod">
          <ac:chgData name="Wendy Taylor 2" userId="8ed3a5bf-d36b-4634-871a-aa9d4fc7e15a" providerId="ADAL" clId="{407B05B4-4882-4B58-9DB4-8304061C6944}" dt="2022-11-22T00:52:40.068" v="12468" actId="1076"/>
          <ac:spMkLst>
            <pc:docMk/>
            <pc:sldMk cId="1530744813" sldId="274"/>
            <ac:spMk id="7" creationId="{7DDA022D-1DB4-4B37-96F6-DB4FDE15242B}"/>
          </ac:spMkLst>
        </pc:spChg>
        <pc:picChg chg="add del mod">
          <ac:chgData name="Wendy Taylor 2" userId="8ed3a5bf-d36b-4634-871a-aa9d4fc7e15a" providerId="ADAL" clId="{407B05B4-4882-4B58-9DB4-8304061C6944}" dt="2022-11-14T00:10:12.180" v="1377" actId="478"/>
          <ac:picMkLst>
            <pc:docMk/>
            <pc:sldMk cId="1530744813" sldId="274"/>
            <ac:picMk id="4" creationId="{CB6B8ACC-EC60-4115-A889-44C1EA1A889F}"/>
          </ac:picMkLst>
        </pc:picChg>
        <pc:picChg chg="add mod">
          <ac:chgData name="Wendy Taylor 2" userId="8ed3a5bf-d36b-4634-871a-aa9d4fc7e15a" providerId="ADAL" clId="{407B05B4-4882-4B58-9DB4-8304061C6944}" dt="2022-11-22T00:52:07.112" v="12448" actId="1076"/>
          <ac:picMkLst>
            <pc:docMk/>
            <pc:sldMk cId="1530744813" sldId="274"/>
            <ac:picMk id="5" creationId="{95462A1F-FC34-4B28-B389-78E2DB6D0D64}"/>
          </ac:picMkLst>
        </pc:picChg>
        <pc:picChg chg="add del">
          <ac:chgData name="Wendy Taylor 2" userId="8ed3a5bf-d36b-4634-871a-aa9d4fc7e15a" providerId="ADAL" clId="{407B05B4-4882-4B58-9DB4-8304061C6944}" dt="2022-11-14T00:12:08.398" v="1506" actId="26606"/>
          <ac:picMkLst>
            <pc:docMk/>
            <pc:sldMk cId="1530744813" sldId="274"/>
            <ac:picMk id="9" creationId="{C9D4740A-E175-F6E4-FCB9-1CF352F91C9A}"/>
          </ac:picMkLst>
        </pc:picChg>
        <pc:cxnChg chg="add del">
          <ac:chgData name="Wendy Taylor 2" userId="8ed3a5bf-d36b-4634-871a-aa9d4fc7e15a" providerId="ADAL" clId="{407B05B4-4882-4B58-9DB4-8304061C6944}" dt="2022-11-14T00:12:08.398" v="1506" actId="26606"/>
          <ac:cxnSpMkLst>
            <pc:docMk/>
            <pc:sldMk cId="1530744813" sldId="274"/>
            <ac:cxnSpMk id="13" creationId="{A7F400EE-A8A5-48AF-B4D6-291B52C6F0B0}"/>
          </ac:cxnSpMkLst>
        </pc:cxnChg>
      </pc:sldChg>
      <pc:sldChg chg="modSp del">
        <pc:chgData name="Wendy Taylor 2" userId="8ed3a5bf-d36b-4634-871a-aa9d4fc7e15a" providerId="ADAL" clId="{407B05B4-4882-4B58-9DB4-8304061C6944}" dt="2022-11-14T00:12:16.332" v="1507" actId="47"/>
        <pc:sldMkLst>
          <pc:docMk/>
          <pc:sldMk cId="264457274" sldId="275"/>
        </pc:sldMkLst>
        <pc:spChg chg="mod">
          <ac:chgData name="Wendy Taylor 2" userId="8ed3a5bf-d36b-4634-871a-aa9d4fc7e15a" providerId="ADAL" clId="{407B05B4-4882-4B58-9DB4-8304061C6944}" dt="2022-11-14T00:11:39.060" v="1495"/>
          <ac:spMkLst>
            <pc:docMk/>
            <pc:sldMk cId="264457274" sldId="275"/>
            <ac:spMk id="8" creationId="{59DC232C-2C6F-4787-A2FF-9A8DBECCEDF9}"/>
          </ac:spMkLst>
        </pc:spChg>
      </pc:sldChg>
      <pc:sldChg chg="modSp del mod">
        <pc:chgData name="Wendy Taylor 2" userId="8ed3a5bf-d36b-4634-871a-aa9d4fc7e15a" providerId="ADAL" clId="{407B05B4-4882-4B58-9DB4-8304061C6944}" dt="2022-11-14T00:12:16.332" v="1507" actId="47"/>
        <pc:sldMkLst>
          <pc:docMk/>
          <pc:sldMk cId="3220137679" sldId="276"/>
        </pc:sldMkLst>
        <pc:spChg chg="mod">
          <ac:chgData name="Wendy Taylor 2" userId="8ed3a5bf-d36b-4634-871a-aa9d4fc7e15a" providerId="ADAL" clId="{407B05B4-4882-4B58-9DB4-8304061C6944}" dt="2022-11-14T00:11:39.187" v="1496" actId="27636"/>
          <ac:spMkLst>
            <pc:docMk/>
            <pc:sldMk cId="3220137679" sldId="276"/>
            <ac:spMk id="11" creationId="{3C4ADB74-87B7-4545-9B03-14C71861CAEB}"/>
          </ac:spMkLst>
        </pc:spChg>
      </pc:sldChg>
      <pc:sldChg chg="modSp del">
        <pc:chgData name="Wendy Taylor 2" userId="8ed3a5bf-d36b-4634-871a-aa9d4fc7e15a" providerId="ADAL" clId="{407B05B4-4882-4B58-9DB4-8304061C6944}" dt="2022-11-14T00:12:16.332" v="1507" actId="47"/>
        <pc:sldMkLst>
          <pc:docMk/>
          <pc:sldMk cId="1331008605" sldId="277"/>
        </pc:sldMkLst>
        <pc:spChg chg="mod">
          <ac:chgData name="Wendy Taylor 2" userId="8ed3a5bf-d36b-4634-871a-aa9d4fc7e15a" providerId="ADAL" clId="{407B05B4-4882-4B58-9DB4-8304061C6944}" dt="2022-11-14T00:11:39.060" v="1495"/>
          <ac:spMkLst>
            <pc:docMk/>
            <pc:sldMk cId="1331008605" sldId="277"/>
            <ac:spMk id="8" creationId="{59DC232C-2C6F-4787-A2FF-9A8DBECCEDF9}"/>
          </ac:spMkLst>
        </pc:spChg>
      </pc:sldChg>
      <pc:sldChg chg="modSp del mod">
        <pc:chgData name="Wendy Taylor 2" userId="8ed3a5bf-d36b-4634-871a-aa9d4fc7e15a" providerId="ADAL" clId="{407B05B4-4882-4B58-9DB4-8304061C6944}" dt="2022-11-14T00:12:16.332" v="1507" actId="47"/>
        <pc:sldMkLst>
          <pc:docMk/>
          <pc:sldMk cId="2182199819" sldId="278"/>
        </pc:sldMkLst>
        <pc:spChg chg="mod">
          <ac:chgData name="Wendy Taylor 2" userId="8ed3a5bf-d36b-4634-871a-aa9d4fc7e15a" providerId="ADAL" clId="{407B05B4-4882-4B58-9DB4-8304061C6944}" dt="2022-11-14T00:11:39.198" v="1497" actId="27636"/>
          <ac:spMkLst>
            <pc:docMk/>
            <pc:sldMk cId="2182199819" sldId="278"/>
            <ac:spMk id="11" creationId="{3C4ADB74-87B7-4545-9B03-14C71861CAEB}"/>
          </ac:spMkLst>
        </pc:spChg>
      </pc:sldChg>
      <pc:sldChg chg="modSp del mod">
        <pc:chgData name="Wendy Taylor 2" userId="8ed3a5bf-d36b-4634-871a-aa9d4fc7e15a" providerId="ADAL" clId="{407B05B4-4882-4B58-9DB4-8304061C6944}" dt="2022-11-14T00:12:16.332" v="1507" actId="47"/>
        <pc:sldMkLst>
          <pc:docMk/>
          <pc:sldMk cId="3546455018" sldId="279"/>
        </pc:sldMkLst>
        <pc:spChg chg="mod">
          <ac:chgData name="Wendy Taylor 2" userId="8ed3a5bf-d36b-4634-871a-aa9d4fc7e15a" providerId="ADAL" clId="{407B05B4-4882-4B58-9DB4-8304061C6944}" dt="2022-11-14T00:11:39.214" v="1498" actId="27636"/>
          <ac:spMkLst>
            <pc:docMk/>
            <pc:sldMk cId="3546455018" sldId="279"/>
            <ac:spMk id="11" creationId="{3C4ADB74-87B7-4545-9B03-14C71861CAEB}"/>
          </ac:spMkLst>
        </pc:spChg>
      </pc:sldChg>
      <pc:sldChg chg="modSp del">
        <pc:chgData name="Wendy Taylor 2" userId="8ed3a5bf-d36b-4634-871a-aa9d4fc7e15a" providerId="ADAL" clId="{407B05B4-4882-4B58-9DB4-8304061C6944}" dt="2022-11-14T00:12:16.332" v="1507" actId="47"/>
        <pc:sldMkLst>
          <pc:docMk/>
          <pc:sldMk cId="904284688" sldId="280"/>
        </pc:sldMkLst>
        <pc:spChg chg="mod">
          <ac:chgData name="Wendy Taylor 2" userId="8ed3a5bf-d36b-4634-871a-aa9d4fc7e15a" providerId="ADAL" clId="{407B05B4-4882-4B58-9DB4-8304061C6944}" dt="2022-11-14T00:11:39.060" v="1495"/>
          <ac:spMkLst>
            <pc:docMk/>
            <pc:sldMk cId="904284688" sldId="280"/>
            <ac:spMk id="11" creationId="{3C4ADB74-87B7-4545-9B03-14C71861CAEB}"/>
          </ac:spMkLst>
        </pc:spChg>
      </pc:sldChg>
      <pc:sldChg chg="addSp delSp modSp mod delAnim">
        <pc:chgData name="Wendy Taylor 2" userId="8ed3a5bf-d36b-4634-871a-aa9d4fc7e15a" providerId="ADAL" clId="{407B05B4-4882-4B58-9DB4-8304061C6944}" dt="2022-11-28T01:08:24.320" v="12862"/>
        <pc:sldMkLst>
          <pc:docMk/>
          <pc:sldMk cId="4055773543" sldId="281"/>
        </pc:sldMkLst>
        <pc:spChg chg="mod">
          <ac:chgData name="Wendy Taylor 2" userId="8ed3a5bf-d36b-4634-871a-aa9d4fc7e15a" providerId="ADAL" clId="{407B05B4-4882-4B58-9DB4-8304061C6944}" dt="2022-11-14T00:14:50.548" v="1516" actId="20577"/>
          <ac:spMkLst>
            <pc:docMk/>
            <pc:sldMk cId="4055773543" sldId="281"/>
            <ac:spMk id="2" creationId="{A79A92FA-6FD4-4DCC-A174-596A5EB2B85B}"/>
          </ac:spMkLst>
        </pc:spChg>
        <pc:spChg chg="add del mod">
          <ac:chgData name="Wendy Taylor 2" userId="8ed3a5bf-d36b-4634-871a-aa9d4fc7e15a" providerId="ADAL" clId="{407B05B4-4882-4B58-9DB4-8304061C6944}" dt="2022-11-28T01:08:24.320" v="12862"/>
          <ac:spMkLst>
            <pc:docMk/>
            <pc:sldMk cId="4055773543" sldId="281"/>
            <ac:spMk id="4" creationId="{C5A4F3DD-E618-45DD-AE04-71039BD17DD8}"/>
          </ac:spMkLst>
        </pc:spChg>
        <pc:spChg chg="add mod">
          <ac:chgData name="Wendy Taylor 2" userId="8ed3a5bf-d36b-4634-871a-aa9d4fc7e15a" providerId="ADAL" clId="{407B05B4-4882-4B58-9DB4-8304061C6944}" dt="2022-11-28T01:08:24.320" v="12862"/>
          <ac:spMkLst>
            <pc:docMk/>
            <pc:sldMk cId="4055773543" sldId="281"/>
            <ac:spMk id="7" creationId="{DFB7FC78-90FA-4AA6-9922-650310DAFA70}"/>
          </ac:spMkLst>
        </pc:spChg>
        <pc:spChg chg="del mod">
          <ac:chgData name="Wendy Taylor 2" userId="8ed3a5bf-d36b-4634-871a-aa9d4fc7e15a" providerId="ADAL" clId="{407B05B4-4882-4B58-9DB4-8304061C6944}" dt="2022-11-14T00:14:48.245" v="1515" actId="478"/>
          <ac:spMkLst>
            <pc:docMk/>
            <pc:sldMk cId="4055773543" sldId="281"/>
            <ac:spMk id="11" creationId="{3C4ADB74-87B7-4545-9B03-14C71861CAEB}"/>
          </ac:spMkLst>
        </pc:spChg>
      </pc:sldChg>
      <pc:sldChg chg="addSp delSp modSp del mod">
        <pc:chgData name="Wendy Taylor 2" userId="8ed3a5bf-d36b-4634-871a-aa9d4fc7e15a" providerId="ADAL" clId="{407B05B4-4882-4B58-9DB4-8304061C6944}" dt="2022-11-14T01:55:29.335" v="11911" actId="47"/>
        <pc:sldMkLst>
          <pc:docMk/>
          <pc:sldMk cId="334848594" sldId="282"/>
        </pc:sldMkLst>
        <pc:picChg chg="del">
          <ac:chgData name="Wendy Taylor 2" userId="8ed3a5bf-d36b-4634-871a-aa9d4fc7e15a" providerId="ADAL" clId="{407B05B4-4882-4B58-9DB4-8304061C6944}" dt="2022-11-13T23:46:26.452" v="0" actId="478"/>
          <ac:picMkLst>
            <pc:docMk/>
            <pc:sldMk cId="334848594" sldId="282"/>
            <ac:picMk id="5" creationId="{E11E82C0-6D27-4405-82A9-55E394A0EE5C}"/>
          </ac:picMkLst>
        </pc:picChg>
        <pc:picChg chg="add mod">
          <ac:chgData name="Wendy Taylor 2" userId="8ed3a5bf-d36b-4634-871a-aa9d4fc7e15a" providerId="ADAL" clId="{407B05B4-4882-4B58-9DB4-8304061C6944}" dt="2022-11-13T23:46:30.222" v="3" actId="14100"/>
          <ac:picMkLst>
            <pc:docMk/>
            <pc:sldMk cId="334848594" sldId="282"/>
            <ac:picMk id="7" creationId="{F9DDBE16-117C-43B8-9E6E-448319FBED7A}"/>
          </ac:picMkLst>
        </pc:picChg>
        <pc:picChg chg="add mod">
          <ac:chgData name="Wendy Taylor 2" userId="8ed3a5bf-d36b-4634-871a-aa9d4fc7e15a" providerId="ADAL" clId="{407B05B4-4882-4B58-9DB4-8304061C6944}" dt="2022-11-13T23:46:50.050" v="6" actId="14100"/>
          <ac:picMkLst>
            <pc:docMk/>
            <pc:sldMk cId="334848594" sldId="282"/>
            <ac:picMk id="9" creationId="{25DDBC41-76FB-4321-BD93-18A5DD41E6C3}"/>
          </ac:picMkLst>
        </pc:picChg>
      </pc:sldChg>
      <pc:sldChg chg="addSp delSp modSp add mod modAnim">
        <pc:chgData name="Wendy Taylor 2" userId="8ed3a5bf-d36b-4634-871a-aa9d4fc7e15a" providerId="ADAL" clId="{407B05B4-4882-4B58-9DB4-8304061C6944}" dt="2022-11-22T00:57:00.385" v="12475" actId="20577"/>
        <pc:sldMkLst>
          <pc:docMk/>
          <pc:sldMk cId="1729055554" sldId="283"/>
        </pc:sldMkLst>
        <pc:spChg chg="mod">
          <ac:chgData name="Wendy Taylor 2" userId="8ed3a5bf-d36b-4634-871a-aa9d4fc7e15a" providerId="ADAL" clId="{407B05B4-4882-4B58-9DB4-8304061C6944}" dt="2022-11-14T00:28:29.951" v="3070" actId="20577"/>
          <ac:spMkLst>
            <pc:docMk/>
            <pc:sldMk cId="1729055554" sldId="283"/>
            <ac:spMk id="2" creationId="{A79A92FA-6FD4-4DCC-A174-596A5EB2B85B}"/>
          </ac:spMkLst>
        </pc:spChg>
        <pc:spChg chg="add del mod">
          <ac:chgData name="Wendy Taylor 2" userId="8ed3a5bf-d36b-4634-871a-aa9d4fc7e15a" providerId="ADAL" clId="{407B05B4-4882-4B58-9DB4-8304061C6944}" dt="2022-11-14T00:17:10.127" v="1659" actId="478"/>
          <ac:spMkLst>
            <pc:docMk/>
            <pc:sldMk cId="1729055554" sldId="283"/>
            <ac:spMk id="3" creationId="{8E1B0E0B-4F5B-4492-BD27-9A18658A71A9}"/>
          </ac:spMkLst>
        </pc:spChg>
        <pc:spChg chg="add del mod">
          <ac:chgData name="Wendy Taylor 2" userId="8ed3a5bf-d36b-4634-871a-aa9d4fc7e15a" providerId="ADAL" clId="{407B05B4-4882-4B58-9DB4-8304061C6944}" dt="2022-11-14T00:20:58.734" v="1956" actId="478"/>
          <ac:spMkLst>
            <pc:docMk/>
            <pc:sldMk cId="1729055554" sldId="283"/>
            <ac:spMk id="6" creationId="{747603AF-19DF-42DC-81BF-2323043585FE}"/>
          </ac:spMkLst>
        </pc:spChg>
        <pc:spChg chg="del mod">
          <ac:chgData name="Wendy Taylor 2" userId="8ed3a5bf-d36b-4634-871a-aa9d4fc7e15a" providerId="ADAL" clId="{407B05B4-4882-4B58-9DB4-8304061C6944}" dt="2022-11-14T00:20:57.083" v="1955" actId="478"/>
          <ac:spMkLst>
            <pc:docMk/>
            <pc:sldMk cId="1729055554" sldId="283"/>
            <ac:spMk id="7" creationId="{7DDA022D-1DB4-4B37-96F6-DB4FDE15242B}"/>
          </ac:spMkLst>
        </pc:spChg>
        <pc:spChg chg="add mod">
          <ac:chgData name="Wendy Taylor 2" userId="8ed3a5bf-d36b-4634-871a-aa9d4fc7e15a" providerId="ADAL" clId="{407B05B4-4882-4B58-9DB4-8304061C6944}" dt="2022-11-22T00:57:00.385" v="12475" actId="20577"/>
          <ac:spMkLst>
            <pc:docMk/>
            <pc:sldMk cId="1729055554" sldId="283"/>
            <ac:spMk id="8" creationId="{B6996B3E-D269-46A8-A5D0-C6A98370697C}"/>
          </ac:spMkLst>
        </pc:spChg>
        <pc:graphicFrameChg chg="add mod modGraphic">
          <ac:chgData name="Wendy Taylor 2" userId="8ed3a5bf-d36b-4634-871a-aa9d4fc7e15a" providerId="ADAL" clId="{407B05B4-4882-4B58-9DB4-8304061C6944}" dt="2022-11-14T00:27:40.237" v="2966" actId="20577"/>
          <ac:graphicFrameMkLst>
            <pc:docMk/>
            <pc:sldMk cId="1729055554" sldId="283"/>
            <ac:graphicFrameMk id="4" creationId="{0D33A9EE-A54B-426C-A029-B93C2DD3F96C}"/>
          </ac:graphicFrameMkLst>
        </pc:graphicFrameChg>
      </pc:sldChg>
      <pc:sldChg chg="addSp delSp modSp add mod addAnim delAnim modAnim">
        <pc:chgData name="Wendy Taylor 2" userId="8ed3a5bf-d36b-4634-871a-aa9d4fc7e15a" providerId="ADAL" clId="{407B05B4-4882-4B58-9DB4-8304061C6944}" dt="2022-11-22T00:03:03.045" v="12182" actId="1076"/>
        <pc:sldMkLst>
          <pc:docMk/>
          <pc:sldMk cId="3727591656" sldId="284"/>
        </pc:sldMkLst>
        <pc:spChg chg="mod">
          <ac:chgData name="Wendy Taylor 2" userId="8ed3a5bf-d36b-4634-871a-aa9d4fc7e15a" providerId="ADAL" clId="{407B05B4-4882-4B58-9DB4-8304061C6944}" dt="2022-11-14T01:00:41.321" v="7252" actId="20577"/>
          <ac:spMkLst>
            <pc:docMk/>
            <pc:sldMk cId="3727591656" sldId="284"/>
            <ac:spMk id="2" creationId="{A79A92FA-6FD4-4DCC-A174-596A5EB2B85B}"/>
          </ac:spMkLst>
        </pc:spChg>
        <pc:spChg chg="add del mod">
          <ac:chgData name="Wendy Taylor 2" userId="8ed3a5bf-d36b-4634-871a-aa9d4fc7e15a" providerId="ADAL" clId="{407B05B4-4882-4B58-9DB4-8304061C6944}" dt="2022-11-21T23:58:27.563" v="12131" actId="21"/>
          <ac:spMkLst>
            <pc:docMk/>
            <pc:sldMk cId="3727591656" sldId="284"/>
            <ac:spMk id="4" creationId="{35770308-178D-4735-AA98-2A063552BC21}"/>
          </ac:spMkLst>
        </pc:spChg>
        <pc:spChg chg="add mod">
          <ac:chgData name="Wendy Taylor 2" userId="8ed3a5bf-d36b-4634-871a-aa9d4fc7e15a" providerId="ADAL" clId="{407B05B4-4882-4B58-9DB4-8304061C6944}" dt="2022-11-21T23:59:15.290" v="12140" actId="2085"/>
          <ac:spMkLst>
            <pc:docMk/>
            <pc:sldMk cId="3727591656" sldId="284"/>
            <ac:spMk id="6" creationId="{0F7DBA31-BE4D-483B-9702-7EBC11B8BC36}"/>
          </ac:spMkLst>
        </pc:spChg>
        <pc:spChg chg="add del mod">
          <ac:chgData name="Wendy Taylor 2" userId="8ed3a5bf-d36b-4634-871a-aa9d4fc7e15a" providerId="ADAL" clId="{407B05B4-4882-4B58-9DB4-8304061C6944}" dt="2022-11-14T00:44:55.764" v="4927" actId="478"/>
          <ac:spMkLst>
            <pc:docMk/>
            <pc:sldMk cId="3727591656" sldId="284"/>
            <ac:spMk id="6" creationId="{D6D3BCB9-DF62-4545-A1CD-9F1DBD86D6CA}"/>
          </ac:spMkLst>
        </pc:spChg>
        <pc:spChg chg="add mod">
          <ac:chgData name="Wendy Taylor 2" userId="8ed3a5bf-d36b-4634-871a-aa9d4fc7e15a" providerId="ADAL" clId="{407B05B4-4882-4B58-9DB4-8304061C6944}" dt="2022-11-21T23:57:11.615" v="12124" actId="1076"/>
          <ac:spMkLst>
            <pc:docMk/>
            <pc:sldMk cId="3727591656" sldId="284"/>
            <ac:spMk id="7" creationId="{24335F48-4F36-45F4-8FD8-D53386466234}"/>
          </ac:spMkLst>
        </pc:spChg>
        <pc:spChg chg="add mod">
          <ac:chgData name="Wendy Taylor 2" userId="8ed3a5bf-d36b-4634-871a-aa9d4fc7e15a" providerId="ADAL" clId="{407B05B4-4882-4B58-9DB4-8304061C6944}" dt="2022-11-22T00:03:00.373" v="12181" actId="1076"/>
          <ac:spMkLst>
            <pc:docMk/>
            <pc:sldMk cId="3727591656" sldId="284"/>
            <ac:spMk id="8" creationId="{1E2B265D-20B0-4F42-8305-4B87885CF53A}"/>
          </ac:spMkLst>
        </pc:spChg>
        <pc:spChg chg="del mod">
          <ac:chgData name="Wendy Taylor 2" userId="8ed3a5bf-d36b-4634-871a-aa9d4fc7e15a" providerId="ADAL" clId="{407B05B4-4882-4B58-9DB4-8304061C6944}" dt="2022-11-14T00:39:03.739" v="4019" actId="478"/>
          <ac:spMkLst>
            <pc:docMk/>
            <pc:sldMk cId="3727591656" sldId="284"/>
            <ac:spMk id="8" creationId="{B6996B3E-D269-46A8-A5D0-C6A98370697C}"/>
          </ac:spMkLst>
        </pc:spChg>
        <pc:spChg chg="add mod">
          <ac:chgData name="Wendy Taylor 2" userId="8ed3a5bf-d36b-4634-871a-aa9d4fc7e15a" providerId="ADAL" clId="{407B05B4-4882-4B58-9DB4-8304061C6944}" dt="2022-11-22T00:03:03.045" v="12182" actId="1076"/>
          <ac:spMkLst>
            <pc:docMk/>
            <pc:sldMk cId="3727591656" sldId="284"/>
            <ac:spMk id="9" creationId="{6EC6F98E-6631-4ACA-926B-07A040D54800}"/>
          </ac:spMkLst>
        </pc:spChg>
        <pc:spChg chg="add mod">
          <ac:chgData name="Wendy Taylor 2" userId="8ed3a5bf-d36b-4634-871a-aa9d4fc7e15a" providerId="ADAL" clId="{407B05B4-4882-4B58-9DB4-8304061C6944}" dt="2022-11-22T00:02:57.163" v="12179" actId="14100"/>
          <ac:spMkLst>
            <pc:docMk/>
            <pc:sldMk cId="3727591656" sldId="284"/>
            <ac:spMk id="10" creationId="{BA8254B8-7A03-4C8A-A2FC-63B04178E55C}"/>
          </ac:spMkLst>
        </pc:spChg>
        <pc:spChg chg="add mod">
          <ac:chgData name="Wendy Taylor 2" userId="8ed3a5bf-d36b-4634-871a-aa9d4fc7e15a" providerId="ADAL" clId="{407B05B4-4882-4B58-9DB4-8304061C6944}" dt="2022-11-22T00:01:27.771" v="12172" actId="14100"/>
          <ac:spMkLst>
            <pc:docMk/>
            <pc:sldMk cId="3727591656" sldId="284"/>
            <ac:spMk id="11" creationId="{CC191AC6-975C-4DC0-8A6E-101A1F4E9655}"/>
          </ac:spMkLst>
        </pc:spChg>
        <pc:graphicFrameChg chg="add mod modGraphic">
          <ac:chgData name="Wendy Taylor 2" userId="8ed3a5bf-d36b-4634-871a-aa9d4fc7e15a" providerId="ADAL" clId="{407B05B4-4882-4B58-9DB4-8304061C6944}" dt="2022-11-14T00:53:11.943" v="5959" actId="20577"/>
          <ac:graphicFrameMkLst>
            <pc:docMk/>
            <pc:sldMk cId="3727591656" sldId="284"/>
            <ac:graphicFrameMk id="3" creationId="{7D0B8647-BCCA-4297-B514-0FEE6907C4D5}"/>
          </ac:graphicFrameMkLst>
        </pc:graphicFrameChg>
        <pc:graphicFrameChg chg="del">
          <ac:chgData name="Wendy Taylor 2" userId="8ed3a5bf-d36b-4634-871a-aa9d4fc7e15a" providerId="ADAL" clId="{407B05B4-4882-4B58-9DB4-8304061C6944}" dt="2022-11-14T00:28:23.937" v="3061" actId="478"/>
          <ac:graphicFrameMkLst>
            <pc:docMk/>
            <pc:sldMk cId="3727591656" sldId="284"/>
            <ac:graphicFrameMk id="4" creationId="{0D33A9EE-A54B-426C-A029-B93C2DD3F96C}"/>
          </ac:graphicFrameMkLst>
        </pc:graphicFrameChg>
        <pc:graphicFrameChg chg="add mod modGraphic">
          <ac:chgData name="Wendy Taylor 2" userId="8ed3a5bf-d36b-4634-871a-aa9d4fc7e15a" providerId="ADAL" clId="{407B05B4-4882-4B58-9DB4-8304061C6944}" dt="2022-11-14T00:40:56.375" v="4282" actId="2165"/>
          <ac:graphicFrameMkLst>
            <pc:docMk/>
            <pc:sldMk cId="3727591656" sldId="284"/>
            <ac:graphicFrameMk id="5" creationId="{E5B948EA-0098-4245-B5AC-A579C37F6313}"/>
          </ac:graphicFrameMkLst>
        </pc:graphicFrameChg>
      </pc:sldChg>
      <pc:sldChg chg="addSp delSp modSp add mod delAnim modAnim">
        <pc:chgData name="Wendy Taylor 2" userId="8ed3a5bf-d36b-4634-871a-aa9d4fc7e15a" providerId="ADAL" clId="{407B05B4-4882-4B58-9DB4-8304061C6944}" dt="2022-11-14T01:50:45.389" v="11874" actId="20577"/>
        <pc:sldMkLst>
          <pc:docMk/>
          <pc:sldMk cId="1282543397" sldId="285"/>
        </pc:sldMkLst>
        <pc:spChg chg="mod">
          <ac:chgData name="Wendy Taylor 2" userId="8ed3a5bf-d36b-4634-871a-aa9d4fc7e15a" providerId="ADAL" clId="{407B05B4-4882-4B58-9DB4-8304061C6944}" dt="2022-11-14T00:28:37.136" v="3086" actId="20577"/>
          <ac:spMkLst>
            <pc:docMk/>
            <pc:sldMk cId="1282543397" sldId="285"/>
            <ac:spMk id="2" creationId="{A79A92FA-6FD4-4DCC-A174-596A5EB2B85B}"/>
          </ac:spMkLst>
        </pc:spChg>
        <pc:spChg chg="add mod">
          <ac:chgData name="Wendy Taylor 2" userId="8ed3a5bf-d36b-4634-871a-aa9d4fc7e15a" providerId="ADAL" clId="{407B05B4-4882-4B58-9DB4-8304061C6944}" dt="2022-11-14T01:50:45.389" v="11874" actId="20577"/>
          <ac:spMkLst>
            <pc:docMk/>
            <pc:sldMk cId="1282543397" sldId="285"/>
            <ac:spMk id="6" creationId="{FC4B4F7D-17D3-44F8-A5AF-2B44170510CE}"/>
          </ac:spMkLst>
        </pc:spChg>
        <pc:spChg chg="del">
          <ac:chgData name="Wendy Taylor 2" userId="8ed3a5bf-d36b-4634-871a-aa9d4fc7e15a" providerId="ADAL" clId="{407B05B4-4882-4B58-9DB4-8304061C6944}" dt="2022-11-14T00:28:41.239" v="3087" actId="478"/>
          <ac:spMkLst>
            <pc:docMk/>
            <pc:sldMk cId="1282543397" sldId="285"/>
            <ac:spMk id="8" creationId="{B6996B3E-D269-46A8-A5D0-C6A98370697C}"/>
          </ac:spMkLst>
        </pc:spChg>
        <pc:graphicFrameChg chg="add mod modGraphic">
          <ac:chgData name="Wendy Taylor 2" userId="8ed3a5bf-d36b-4634-871a-aa9d4fc7e15a" providerId="ADAL" clId="{407B05B4-4882-4B58-9DB4-8304061C6944}" dt="2022-11-14T00:36:30.915" v="3656" actId="1076"/>
          <ac:graphicFrameMkLst>
            <pc:docMk/>
            <pc:sldMk cId="1282543397" sldId="285"/>
            <ac:graphicFrameMk id="3" creationId="{19E23BE4-E502-411C-A58D-E7F9B4987834}"/>
          </ac:graphicFrameMkLst>
        </pc:graphicFrameChg>
        <pc:graphicFrameChg chg="del">
          <ac:chgData name="Wendy Taylor 2" userId="8ed3a5bf-d36b-4634-871a-aa9d4fc7e15a" providerId="ADAL" clId="{407B05B4-4882-4B58-9DB4-8304061C6944}" dt="2022-11-14T00:28:41.239" v="3087" actId="478"/>
          <ac:graphicFrameMkLst>
            <pc:docMk/>
            <pc:sldMk cId="1282543397" sldId="285"/>
            <ac:graphicFrameMk id="4" creationId="{0D33A9EE-A54B-426C-A029-B93C2DD3F96C}"/>
          </ac:graphicFrameMkLst>
        </pc:graphicFrameChg>
      </pc:sldChg>
      <pc:sldChg chg="addSp delSp modSp add mod ord delAnim modAnim">
        <pc:chgData name="Wendy Taylor 2" userId="8ed3a5bf-d36b-4634-871a-aa9d4fc7e15a" providerId="ADAL" clId="{407B05B4-4882-4B58-9DB4-8304061C6944}" dt="2022-11-21T23:58:41.425" v="12136" actId="1076"/>
        <pc:sldMkLst>
          <pc:docMk/>
          <pc:sldMk cId="3737709216" sldId="286"/>
        </pc:sldMkLst>
        <pc:spChg chg="mod">
          <ac:chgData name="Wendy Taylor 2" userId="8ed3a5bf-d36b-4634-871a-aa9d4fc7e15a" providerId="ADAL" clId="{407B05B4-4882-4B58-9DB4-8304061C6944}" dt="2022-11-14T01:00:53.694" v="7263" actId="20577"/>
          <ac:spMkLst>
            <pc:docMk/>
            <pc:sldMk cId="3737709216" sldId="286"/>
            <ac:spMk id="2" creationId="{A79A92FA-6FD4-4DCC-A174-596A5EB2B85B}"/>
          </ac:spMkLst>
        </pc:spChg>
        <pc:spChg chg="mod">
          <ac:chgData name="Wendy Taylor 2" userId="8ed3a5bf-d36b-4634-871a-aa9d4fc7e15a" providerId="ADAL" clId="{407B05B4-4882-4B58-9DB4-8304061C6944}" dt="2022-11-14T01:01:45.642" v="7486" actId="20577"/>
          <ac:spMkLst>
            <pc:docMk/>
            <pc:sldMk cId="3737709216" sldId="286"/>
            <ac:spMk id="7" creationId="{24335F48-4F36-45F4-8FD8-D53386466234}"/>
          </ac:spMkLst>
        </pc:spChg>
        <pc:spChg chg="add mod">
          <ac:chgData name="Wendy Taylor 2" userId="8ed3a5bf-d36b-4634-871a-aa9d4fc7e15a" providerId="ADAL" clId="{407B05B4-4882-4B58-9DB4-8304061C6944}" dt="2022-11-14T01:04:59.699" v="7655" actId="207"/>
          <ac:spMkLst>
            <pc:docMk/>
            <pc:sldMk cId="3737709216" sldId="286"/>
            <ac:spMk id="8" creationId="{7761B87D-3FB5-496B-9C9A-15C3BFEA8C39}"/>
          </ac:spMkLst>
        </pc:spChg>
        <pc:spChg chg="add mod">
          <ac:chgData name="Wendy Taylor 2" userId="8ed3a5bf-d36b-4634-871a-aa9d4fc7e15a" providerId="ADAL" clId="{407B05B4-4882-4B58-9DB4-8304061C6944}" dt="2022-11-14T01:05:37.937" v="7693" actId="1076"/>
          <ac:spMkLst>
            <pc:docMk/>
            <pc:sldMk cId="3737709216" sldId="286"/>
            <ac:spMk id="9" creationId="{F4198046-883F-4614-8761-61EE45A16F26}"/>
          </ac:spMkLst>
        </pc:spChg>
        <pc:spChg chg="add mod">
          <ac:chgData name="Wendy Taylor 2" userId="8ed3a5bf-d36b-4634-871a-aa9d4fc7e15a" providerId="ADAL" clId="{407B05B4-4882-4B58-9DB4-8304061C6944}" dt="2022-11-21T23:58:41.425" v="12136" actId="1076"/>
          <ac:spMkLst>
            <pc:docMk/>
            <pc:sldMk cId="3737709216" sldId="286"/>
            <ac:spMk id="10" creationId="{0730250A-4C2E-485C-A646-7DA5A763E163}"/>
          </ac:spMkLst>
        </pc:spChg>
        <pc:graphicFrameChg chg="del">
          <ac:chgData name="Wendy Taylor 2" userId="8ed3a5bf-d36b-4634-871a-aa9d4fc7e15a" providerId="ADAL" clId="{407B05B4-4882-4B58-9DB4-8304061C6944}" dt="2022-11-14T00:53:43.104" v="5961" actId="478"/>
          <ac:graphicFrameMkLst>
            <pc:docMk/>
            <pc:sldMk cId="3737709216" sldId="286"/>
            <ac:graphicFrameMk id="3" creationId="{7D0B8647-BCCA-4297-B514-0FEE6907C4D5}"/>
          </ac:graphicFrameMkLst>
        </pc:graphicFrameChg>
        <pc:graphicFrameChg chg="del">
          <ac:chgData name="Wendy Taylor 2" userId="8ed3a5bf-d36b-4634-871a-aa9d4fc7e15a" providerId="ADAL" clId="{407B05B4-4882-4B58-9DB4-8304061C6944}" dt="2022-11-14T01:00:56.253" v="7264" actId="478"/>
          <ac:graphicFrameMkLst>
            <pc:docMk/>
            <pc:sldMk cId="3737709216" sldId="286"/>
            <ac:graphicFrameMk id="5" creationId="{E5B948EA-0098-4245-B5AC-A579C37F6313}"/>
          </ac:graphicFrameMkLst>
        </pc:graphicFrameChg>
        <pc:picChg chg="add mod">
          <ac:chgData name="Wendy Taylor 2" userId="8ed3a5bf-d36b-4634-871a-aa9d4fc7e15a" providerId="ADAL" clId="{407B05B4-4882-4B58-9DB4-8304061C6944}" dt="2022-11-21T23:58:38.561" v="12135" actId="1076"/>
          <ac:picMkLst>
            <pc:docMk/>
            <pc:sldMk cId="3737709216" sldId="286"/>
            <ac:picMk id="6" creationId="{96A0CFD6-48D3-4F4F-BCE9-A5F7D188DAD1}"/>
          </ac:picMkLst>
        </pc:picChg>
      </pc:sldChg>
      <pc:sldChg chg="addSp delSp modSp add mod delAnim modAnim">
        <pc:chgData name="Wendy Taylor 2" userId="8ed3a5bf-d36b-4634-871a-aa9d4fc7e15a" providerId="ADAL" clId="{407B05B4-4882-4B58-9DB4-8304061C6944}" dt="2022-11-22T00:04:08.579" v="12186"/>
        <pc:sldMkLst>
          <pc:docMk/>
          <pc:sldMk cId="15462510" sldId="287"/>
        </pc:sldMkLst>
        <pc:spChg chg="mod">
          <ac:chgData name="Wendy Taylor 2" userId="8ed3a5bf-d36b-4634-871a-aa9d4fc7e15a" providerId="ADAL" clId="{407B05B4-4882-4B58-9DB4-8304061C6944}" dt="2022-11-14T01:02:02.883" v="7495" actId="20577"/>
          <ac:spMkLst>
            <pc:docMk/>
            <pc:sldMk cId="15462510" sldId="287"/>
            <ac:spMk id="2" creationId="{A79A92FA-6FD4-4DCC-A174-596A5EB2B85B}"/>
          </ac:spMkLst>
        </pc:spChg>
        <pc:spChg chg="add mod">
          <ac:chgData name="Wendy Taylor 2" userId="8ed3a5bf-d36b-4634-871a-aa9d4fc7e15a" providerId="ADAL" clId="{407B05B4-4882-4B58-9DB4-8304061C6944}" dt="2022-11-14T01:52:52.706" v="11883" actId="20577"/>
          <ac:spMkLst>
            <pc:docMk/>
            <pc:sldMk cId="15462510" sldId="287"/>
            <ac:spMk id="4" creationId="{3E77C598-0EF4-4BFF-A36B-E0FB089384F8}"/>
          </ac:spMkLst>
        </pc:spChg>
        <pc:spChg chg="del">
          <ac:chgData name="Wendy Taylor 2" userId="8ed3a5bf-d36b-4634-871a-aa9d4fc7e15a" providerId="ADAL" clId="{407B05B4-4882-4B58-9DB4-8304061C6944}" dt="2022-11-14T01:02:49.983" v="7647" actId="478"/>
          <ac:spMkLst>
            <pc:docMk/>
            <pc:sldMk cId="15462510" sldId="287"/>
            <ac:spMk id="7" creationId="{24335F48-4F36-45F4-8FD8-D53386466234}"/>
          </ac:spMkLst>
        </pc:spChg>
        <pc:spChg chg="add mod">
          <ac:chgData name="Wendy Taylor 2" userId="8ed3a5bf-d36b-4634-871a-aa9d4fc7e15a" providerId="ADAL" clId="{407B05B4-4882-4B58-9DB4-8304061C6944}" dt="2022-11-14T01:10:52.919" v="8459" actId="1076"/>
          <ac:spMkLst>
            <pc:docMk/>
            <pc:sldMk cId="15462510" sldId="287"/>
            <ac:spMk id="8" creationId="{71AD797D-E629-4AB1-AB5B-1C4819191E43}"/>
          </ac:spMkLst>
        </pc:spChg>
        <pc:spChg chg="add mod">
          <ac:chgData name="Wendy Taylor 2" userId="8ed3a5bf-d36b-4634-871a-aa9d4fc7e15a" providerId="ADAL" clId="{407B05B4-4882-4B58-9DB4-8304061C6944}" dt="2022-11-14T01:10:52.919" v="8459" actId="1076"/>
          <ac:spMkLst>
            <pc:docMk/>
            <pc:sldMk cId="15462510" sldId="287"/>
            <ac:spMk id="9" creationId="{39760C09-BD06-4D5E-A97A-310CD2BF75AD}"/>
          </ac:spMkLst>
        </pc:spChg>
        <pc:spChg chg="add mod">
          <ac:chgData name="Wendy Taylor 2" userId="8ed3a5bf-d36b-4634-871a-aa9d4fc7e15a" providerId="ADAL" clId="{407B05B4-4882-4B58-9DB4-8304061C6944}" dt="2022-11-22T00:03:46.727" v="12184" actId="1076"/>
          <ac:spMkLst>
            <pc:docMk/>
            <pc:sldMk cId="15462510" sldId="287"/>
            <ac:spMk id="10" creationId="{2420124A-60AB-4EA4-8B2C-60C2FC213B65}"/>
          </ac:spMkLst>
        </pc:spChg>
        <pc:spChg chg="add mod">
          <ac:chgData name="Wendy Taylor 2" userId="8ed3a5bf-d36b-4634-871a-aa9d4fc7e15a" providerId="ADAL" clId="{407B05B4-4882-4B58-9DB4-8304061C6944}" dt="2022-11-14T01:52:21.158" v="11880" actId="20577"/>
          <ac:spMkLst>
            <pc:docMk/>
            <pc:sldMk cId="15462510" sldId="287"/>
            <ac:spMk id="11" creationId="{C2418461-FF3F-4387-9B1F-7A7CD3103774}"/>
          </ac:spMkLst>
        </pc:spChg>
        <pc:graphicFrameChg chg="del">
          <ac:chgData name="Wendy Taylor 2" userId="8ed3a5bf-d36b-4634-871a-aa9d4fc7e15a" providerId="ADAL" clId="{407B05B4-4882-4B58-9DB4-8304061C6944}" dt="2022-11-14T01:02:47.876" v="7646" actId="478"/>
          <ac:graphicFrameMkLst>
            <pc:docMk/>
            <pc:sldMk cId="15462510" sldId="287"/>
            <ac:graphicFrameMk id="3" creationId="{7D0B8647-BCCA-4297-B514-0FEE6907C4D5}"/>
          </ac:graphicFrameMkLst>
        </pc:graphicFrameChg>
        <pc:graphicFrameChg chg="modGraphic">
          <ac:chgData name="Wendy Taylor 2" userId="8ed3a5bf-d36b-4634-871a-aa9d4fc7e15a" providerId="ADAL" clId="{407B05B4-4882-4B58-9DB4-8304061C6944}" dt="2022-11-14T01:13:54.507" v="8754" actId="404"/>
          <ac:graphicFrameMkLst>
            <pc:docMk/>
            <pc:sldMk cId="15462510" sldId="287"/>
            <ac:graphicFrameMk id="5" creationId="{E5B948EA-0098-4245-B5AC-A579C37F6313}"/>
          </ac:graphicFrameMkLst>
        </pc:graphicFrameChg>
        <pc:picChg chg="add mod">
          <ac:chgData name="Wendy Taylor 2" userId="8ed3a5bf-d36b-4634-871a-aa9d4fc7e15a" providerId="ADAL" clId="{407B05B4-4882-4B58-9DB4-8304061C6944}" dt="2022-11-14T01:10:52.919" v="8459" actId="1076"/>
          <ac:picMkLst>
            <pc:docMk/>
            <pc:sldMk cId="15462510" sldId="287"/>
            <ac:picMk id="6" creationId="{53BD3971-373B-4094-AFFB-14FF73D5E5B5}"/>
          </ac:picMkLst>
        </pc:picChg>
      </pc:sldChg>
      <pc:sldChg chg="add del">
        <pc:chgData name="Wendy Taylor 2" userId="8ed3a5bf-d36b-4634-871a-aa9d4fc7e15a" providerId="ADAL" clId="{407B05B4-4882-4B58-9DB4-8304061C6944}" dt="2022-11-14T01:00:32.501" v="7241"/>
        <pc:sldMkLst>
          <pc:docMk/>
          <pc:sldMk cId="2834977744" sldId="287"/>
        </pc:sldMkLst>
      </pc:sldChg>
      <pc:sldChg chg="delSp modSp add mod delAnim modAnim">
        <pc:chgData name="Wendy Taylor 2" userId="8ed3a5bf-d36b-4634-871a-aa9d4fc7e15a" providerId="ADAL" clId="{407B05B4-4882-4B58-9DB4-8304061C6944}" dt="2022-11-14T01:53:11.388" v="11885"/>
        <pc:sldMkLst>
          <pc:docMk/>
          <pc:sldMk cId="3093748769" sldId="288"/>
        </pc:sldMkLst>
        <pc:spChg chg="mod">
          <ac:chgData name="Wendy Taylor 2" userId="8ed3a5bf-d36b-4634-871a-aa9d4fc7e15a" providerId="ADAL" clId="{407B05B4-4882-4B58-9DB4-8304061C6944}" dt="2022-11-14T01:13:09.386" v="8663" actId="20577"/>
          <ac:spMkLst>
            <pc:docMk/>
            <pc:sldMk cId="3093748769" sldId="288"/>
            <ac:spMk id="2" creationId="{A79A92FA-6FD4-4DCC-A174-596A5EB2B85B}"/>
          </ac:spMkLst>
        </pc:spChg>
        <pc:spChg chg="mod">
          <ac:chgData name="Wendy Taylor 2" userId="8ed3a5bf-d36b-4634-871a-aa9d4fc7e15a" providerId="ADAL" clId="{407B05B4-4882-4B58-9DB4-8304061C6944}" dt="2022-11-14T01:16:17.482" v="9283" actId="5793"/>
          <ac:spMkLst>
            <pc:docMk/>
            <pc:sldMk cId="3093748769" sldId="288"/>
            <ac:spMk id="4" creationId="{3E77C598-0EF4-4BFF-A36B-E0FB089384F8}"/>
          </ac:spMkLst>
        </pc:spChg>
        <pc:spChg chg="mod">
          <ac:chgData name="Wendy Taylor 2" userId="8ed3a5bf-d36b-4634-871a-aa9d4fc7e15a" providerId="ADAL" clId="{407B05B4-4882-4B58-9DB4-8304061C6944}" dt="2022-11-14T01:16:25.113" v="9284" actId="14100"/>
          <ac:spMkLst>
            <pc:docMk/>
            <pc:sldMk cId="3093748769" sldId="288"/>
            <ac:spMk id="8" creationId="{71AD797D-E629-4AB1-AB5B-1C4819191E43}"/>
          </ac:spMkLst>
        </pc:spChg>
        <pc:spChg chg="del">
          <ac:chgData name="Wendy Taylor 2" userId="8ed3a5bf-d36b-4634-871a-aa9d4fc7e15a" providerId="ADAL" clId="{407B05B4-4882-4B58-9DB4-8304061C6944}" dt="2022-11-14T01:16:03.661" v="9185" actId="478"/>
          <ac:spMkLst>
            <pc:docMk/>
            <pc:sldMk cId="3093748769" sldId="288"/>
            <ac:spMk id="11" creationId="{C2418461-FF3F-4387-9B1F-7A7CD3103774}"/>
          </ac:spMkLst>
        </pc:spChg>
        <pc:graphicFrameChg chg="modGraphic">
          <ac:chgData name="Wendy Taylor 2" userId="8ed3a5bf-d36b-4634-871a-aa9d4fc7e15a" providerId="ADAL" clId="{407B05B4-4882-4B58-9DB4-8304061C6944}" dt="2022-11-14T01:15:04.793" v="8979" actId="20577"/>
          <ac:graphicFrameMkLst>
            <pc:docMk/>
            <pc:sldMk cId="3093748769" sldId="288"/>
            <ac:graphicFrameMk id="5" creationId="{E5B948EA-0098-4245-B5AC-A579C37F6313}"/>
          </ac:graphicFrameMkLst>
        </pc:graphicFrameChg>
      </pc:sldChg>
      <pc:sldChg chg="add del">
        <pc:chgData name="Wendy Taylor 2" userId="8ed3a5bf-d36b-4634-871a-aa9d4fc7e15a" providerId="ADAL" clId="{407B05B4-4882-4B58-9DB4-8304061C6944}" dt="2022-11-14T01:16:31.944" v="9286"/>
        <pc:sldMkLst>
          <pc:docMk/>
          <pc:sldMk cId="516311822" sldId="289"/>
        </pc:sldMkLst>
      </pc:sldChg>
      <pc:sldChg chg="addSp delSp modSp add mod modAnim">
        <pc:chgData name="Wendy Taylor 2" userId="8ed3a5bf-d36b-4634-871a-aa9d4fc7e15a" providerId="ADAL" clId="{407B05B4-4882-4B58-9DB4-8304061C6944}" dt="2022-11-22T00:04:58.201" v="12189"/>
        <pc:sldMkLst>
          <pc:docMk/>
          <pc:sldMk cId="1399756830" sldId="289"/>
        </pc:sldMkLst>
        <pc:spChg chg="mod">
          <ac:chgData name="Wendy Taylor 2" userId="8ed3a5bf-d36b-4634-871a-aa9d4fc7e15a" providerId="ADAL" clId="{407B05B4-4882-4B58-9DB4-8304061C6944}" dt="2022-11-14T01:16:42.492" v="9304" actId="20577"/>
          <ac:spMkLst>
            <pc:docMk/>
            <pc:sldMk cId="1399756830" sldId="289"/>
            <ac:spMk id="2" creationId="{A79A92FA-6FD4-4DCC-A174-596A5EB2B85B}"/>
          </ac:spMkLst>
        </pc:spChg>
        <pc:spChg chg="mod">
          <ac:chgData name="Wendy Taylor 2" userId="8ed3a5bf-d36b-4634-871a-aa9d4fc7e15a" providerId="ADAL" clId="{407B05B4-4882-4B58-9DB4-8304061C6944}" dt="2022-11-14T01:24:57.938" v="10287" actId="21"/>
          <ac:spMkLst>
            <pc:docMk/>
            <pc:sldMk cId="1399756830" sldId="289"/>
            <ac:spMk id="4" creationId="{3E77C598-0EF4-4BFF-A36B-E0FB089384F8}"/>
          </ac:spMkLst>
        </pc:spChg>
        <pc:spChg chg="mod">
          <ac:chgData name="Wendy Taylor 2" userId="8ed3a5bf-d36b-4634-871a-aa9d4fc7e15a" providerId="ADAL" clId="{407B05B4-4882-4B58-9DB4-8304061C6944}" dt="2022-11-14T01:16:50.471" v="9308" actId="14100"/>
          <ac:spMkLst>
            <pc:docMk/>
            <pc:sldMk cId="1399756830" sldId="289"/>
            <ac:spMk id="8" creationId="{71AD797D-E629-4AB1-AB5B-1C4819191E43}"/>
          </ac:spMkLst>
        </pc:spChg>
        <pc:spChg chg="add del">
          <ac:chgData name="Wendy Taylor 2" userId="8ed3a5bf-d36b-4634-871a-aa9d4fc7e15a" providerId="ADAL" clId="{407B05B4-4882-4B58-9DB4-8304061C6944}" dt="2022-11-14T01:25:00.266" v="10289" actId="22"/>
          <ac:spMkLst>
            <pc:docMk/>
            <pc:sldMk cId="1399756830" sldId="289"/>
            <ac:spMk id="10" creationId="{33EB0D72-04B1-4093-BE70-0C4FCA7FC9A0}"/>
          </ac:spMkLst>
        </pc:spChg>
        <pc:spChg chg="add mod">
          <ac:chgData name="Wendy Taylor 2" userId="8ed3a5bf-d36b-4634-871a-aa9d4fc7e15a" providerId="ADAL" clId="{407B05B4-4882-4B58-9DB4-8304061C6944}" dt="2022-11-22T00:04:53.193" v="12187"/>
          <ac:spMkLst>
            <pc:docMk/>
            <pc:sldMk cId="1399756830" sldId="289"/>
            <ac:spMk id="10" creationId="{89F6FAC8-727A-4FB8-9581-6488603030F8}"/>
          </ac:spMkLst>
        </pc:spChg>
        <pc:graphicFrameChg chg="modGraphic">
          <ac:chgData name="Wendy Taylor 2" userId="8ed3a5bf-d36b-4634-871a-aa9d4fc7e15a" providerId="ADAL" clId="{407B05B4-4882-4B58-9DB4-8304061C6944}" dt="2022-11-14T01:17:08.669" v="9381" actId="20577"/>
          <ac:graphicFrameMkLst>
            <pc:docMk/>
            <pc:sldMk cId="1399756830" sldId="289"/>
            <ac:graphicFrameMk id="5" creationId="{E5B948EA-0098-4245-B5AC-A579C37F6313}"/>
          </ac:graphicFrameMkLst>
        </pc:graphicFrameChg>
        <pc:picChg chg="mod">
          <ac:chgData name="Wendy Taylor 2" userId="8ed3a5bf-d36b-4634-871a-aa9d4fc7e15a" providerId="ADAL" clId="{407B05B4-4882-4B58-9DB4-8304061C6944}" dt="2022-11-14T01:16:45.813" v="9306" actId="1076"/>
          <ac:picMkLst>
            <pc:docMk/>
            <pc:sldMk cId="1399756830" sldId="289"/>
            <ac:picMk id="6" creationId="{53BD3971-373B-4094-AFFB-14FF73D5E5B5}"/>
          </ac:picMkLst>
        </pc:picChg>
      </pc:sldChg>
      <pc:sldChg chg="addSp delSp modSp add del mod delAnim modAnim">
        <pc:chgData name="Wendy Taylor 2" userId="8ed3a5bf-d36b-4634-871a-aa9d4fc7e15a" providerId="ADAL" clId="{407B05B4-4882-4B58-9DB4-8304061C6944}" dt="2022-11-22T00:31:30.434" v="12431" actId="47"/>
        <pc:sldMkLst>
          <pc:docMk/>
          <pc:sldMk cId="2518686610" sldId="290"/>
        </pc:sldMkLst>
        <pc:spChg chg="mod">
          <ac:chgData name="Wendy Taylor 2" userId="8ed3a5bf-d36b-4634-871a-aa9d4fc7e15a" providerId="ADAL" clId="{407B05B4-4882-4B58-9DB4-8304061C6944}" dt="2022-11-14T01:24:01.445" v="10271" actId="313"/>
          <ac:spMkLst>
            <pc:docMk/>
            <pc:sldMk cId="2518686610" sldId="290"/>
            <ac:spMk id="2" creationId="{A79A92FA-6FD4-4DCC-A174-596A5EB2B85B}"/>
          </ac:spMkLst>
        </pc:spChg>
        <pc:spChg chg="del">
          <ac:chgData name="Wendy Taylor 2" userId="8ed3a5bf-d36b-4634-871a-aa9d4fc7e15a" providerId="ADAL" clId="{407B05B4-4882-4B58-9DB4-8304061C6944}" dt="2022-11-14T01:24:18.405" v="10273" actId="478"/>
          <ac:spMkLst>
            <pc:docMk/>
            <pc:sldMk cId="2518686610" sldId="290"/>
            <ac:spMk id="4" creationId="{3E77C598-0EF4-4BFF-A36B-E0FB089384F8}"/>
          </ac:spMkLst>
        </pc:spChg>
        <pc:spChg chg="add del mod">
          <ac:chgData name="Wendy Taylor 2" userId="8ed3a5bf-d36b-4634-871a-aa9d4fc7e15a" providerId="ADAL" clId="{407B05B4-4882-4B58-9DB4-8304061C6944}" dt="2022-11-22T00:31:12.095" v="12419" actId="478"/>
          <ac:spMkLst>
            <pc:docMk/>
            <pc:sldMk cId="2518686610" sldId="290"/>
            <ac:spMk id="7" creationId="{2FD33F76-CD8F-4A26-A774-C5E2353BCA1E}"/>
          </ac:spMkLst>
        </pc:spChg>
        <pc:spChg chg="del">
          <ac:chgData name="Wendy Taylor 2" userId="8ed3a5bf-d36b-4634-871a-aa9d4fc7e15a" providerId="ADAL" clId="{407B05B4-4882-4B58-9DB4-8304061C6944}" dt="2022-11-14T01:24:28.315" v="10279" actId="478"/>
          <ac:spMkLst>
            <pc:docMk/>
            <pc:sldMk cId="2518686610" sldId="290"/>
            <ac:spMk id="8" creationId="{71AD797D-E629-4AB1-AB5B-1C4819191E43}"/>
          </ac:spMkLst>
        </pc:spChg>
        <pc:spChg chg="mod ord">
          <ac:chgData name="Wendy Taylor 2" userId="8ed3a5bf-d36b-4634-871a-aa9d4fc7e15a" providerId="ADAL" clId="{407B05B4-4882-4B58-9DB4-8304061C6944}" dt="2022-11-14T01:25:07.163" v="10291" actId="1076"/>
          <ac:spMkLst>
            <pc:docMk/>
            <pc:sldMk cId="2518686610" sldId="290"/>
            <ac:spMk id="9" creationId="{39760C09-BD06-4D5E-A97A-310CD2BF75AD}"/>
          </ac:spMkLst>
        </pc:spChg>
        <pc:spChg chg="add del mod">
          <ac:chgData name="Wendy Taylor 2" userId="8ed3a5bf-d36b-4634-871a-aa9d4fc7e15a" providerId="ADAL" clId="{407B05B4-4882-4B58-9DB4-8304061C6944}" dt="2022-11-22T00:12:33.467" v="12218" actId="478"/>
          <ac:spMkLst>
            <pc:docMk/>
            <pc:sldMk cId="2518686610" sldId="290"/>
            <ac:spMk id="11" creationId="{E5BAC528-C454-4C90-82B1-CC47A30F54E7}"/>
          </ac:spMkLst>
        </pc:spChg>
        <pc:graphicFrameChg chg="del">
          <ac:chgData name="Wendy Taylor 2" userId="8ed3a5bf-d36b-4634-871a-aa9d4fc7e15a" providerId="ADAL" clId="{407B05B4-4882-4B58-9DB4-8304061C6944}" dt="2022-11-14T01:24:04.258" v="10272" actId="478"/>
          <ac:graphicFrameMkLst>
            <pc:docMk/>
            <pc:sldMk cId="2518686610" sldId="290"/>
            <ac:graphicFrameMk id="5" creationId="{E5B948EA-0098-4245-B5AC-A579C37F6313}"/>
          </ac:graphicFrameMkLst>
        </pc:graphicFrameChg>
        <pc:picChg chg="add del mod">
          <ac:chgData name="Wendy Taylor 2" userId="8ed3a5bf-d36b-4634-871a-aa9d4fc7e15a" providerId="ADAL" clId="{407B05B4-4882-4B58-9DB4-8304061C6944}" dt="2022-11-22T00:30:56.036" v="12415" actId="21"/>
          <ac:picMkLst>
            <pc:docMk/>
            <pc:sldMk cId="2518686610" sldId="290"/>
            <ac:picMk id="4" creationId="{D9006270-8626-4194-8747-245BBE16A2A6}"/>
          </ac:picMkLst>
        </pc:picChg>
        <pc:picChg chg="add del mod">
          <ac:chgData name="Wendy Taylor 2" userId="8ed3a5bf-d36b-4634-871a-aa9d4fc7e15a" providerId="ADAL" clId="{407B05B4-4882-4B58-9DB4-8304061C6944}" dt="2022-11-22T00:30:45.430" v="12412" actId="21"/>
          <ac:picMkLst>
            <pc:docMk/>
            <pc:sldMk cId="2518686610" sldId="290"/>
            <ac:picMk id="6" creationId="{3D76D1E6-A1F8-45B2-AE12-69DDF0C63CBD}"/>
          </ac:picMkLst>
        </pc:picChg>
        <pc:picChg chg="del">
          <ac:chgData name="Wendy Taylor 2" userId="8ed3a5bf-d36b-4634-871a-aa9d4fc7e15a" providerId="ADAL" clId="{407B05B4-4882-4B58-9DB4-8304061C6944}" dt="2022-11-14T01:24:27.296" v="10278" actId="478"/>
          <ac:picMkLst>
            <pc:docMk/>
            <pc:sldMk cId="2518686610" sldId="290"/>
            <ac:picMk id="6" creationId="{53BD3971-373B-4094-AFFB-14FF73D5E5B5}"/>
          </ac:picMkLst>
        </pc:picChg>
        <pc:picChg chg="add del mod">
          <ac:chgData name="Wendy Taylor 2" userId="8ed3a5bf-d36b-4634-871a-aa9d4fc7e15a" providerId="ADAL" clId="{407B05B4-4882-4B58-9DB4-8304061C6944}" dt="2022-11-14T01:41:28.409" v="11752" actId="478"/>
          <ac:picMkLst>
            <pc:docMk/>
            <pc:sldMk cId="2518686610" sldId="290"/>
            <ac:picMk id="7" creationId="{9A3C39F4-A2E2-4530-A7B4-30059E2C8F1C}"/>
          </ac:picMkLst>
        </pc:picChg>
        <pc:picChg chg="add del mod">
          <ac:chgData name="Wendy Taylor 2" userId="8ed3a5bf-d36b-4634-871a-aa9d4fc7e15a" providerId="ADAL" clId="{407B05B4-4882-4B58-9DB4-8304061C6944}" dt="2022-11-22T00:30:31.947" v="12407" actId="21"/>
          <ac:picMkLst>
            <pc:docMk/>
            <pc:sldMk cId="2518686610" sldId="290"/>
            <ac:picMk id="10" creationId="{B9C5FCF5-E9EE-4690-8781-208D0E7219CA}"/>
          </ac:picMkLst>
        </pc:picChg>
        <pc:picChg chg="add del mod">
          <ac:chgData name="Wendy Taylor 2" userId="8ed3a5bf-d36b-4634-871a-aa9d4fc7e15a" providerId="ADAL" clId="{407B05B4-4882-4B58-9DB4-8304061C6944}" dt="2022-11-22T00:31:13.385" v="12420" actId="21"/>
          <ac:picMkLst>
            <pc:docMk/>
            <pc:sldMk cId="2518686610" sldId="290"/>
            <ac:picMk id="12" creationId="{782E52C1-5CD5-4B83-8E58-8613ECA42178}"/>
          </ac:picMkLst>
        </pc:picChg>
        <pc:picChg chg="add mod ord">
          <ac:chgData name="Wendy Taylor 2" userId="8ed3a5bf-d36b-4634-871a-aa9d4fc7e15a" providerId="ADAL" clId="{407B05B4-4882-4B58-9DB4-8304061C6944}" dt="2022-11-14T01:42:01.427" v="11761" actId="208"/>
          <ac:picMkLst>
            <pc:docMk/>
            <pc:sldMk cId="2518686610" sldId="290"/>
            <ac:picMk id="14" creationId="{6B83D509-A143-4046-8760-F5D891AB4A8E}"/>
          </ac:picMkLst>
        </pc:picChg>
        <pc:picChg chg="add del mod">
          <ac:chgData name="Wendy Taylor 2" userId="8ed3a5bf-d36b-4634-871a-aa9d4fc7e15a" providerId="ADAL" clId="{407B05B4-4882-4B58-9DB4-8304061C6944}" dt="2022-11-22T00:16:59.850" v="12224" actId="478"/>
          <ac:picMkLst>
            <pc:docMk/>
            <pc:sldMk cId="2518686610" sldId="290"/>
            <ac:picMk id="15" creationId="{E77489AC-7866-45FE-99DF-77BC1B524ECC}"/>
          </ac:picMkLst>
        </pc:picChg>
        <pc:picChg chg="add del mod">
          <ac:chgData name="Wendy Taylor 2" userId="8ed3a5bf-d36b-4634-871a-aa9d4fc7e15a" providerId="ADAL" clId="{407B05B4-4882-4B58-9DB4-8304061C6944}" dt="2022-11-22T00:29:57.814" v="12377" actId="21"/>
          <ac:picMkLst>
            <pc:docMk/>
            <pc:sldMk cId="2518686610" sldId="290"/>
            <ac:picMk id="17" creationId="{8EE1130C-A011-464E-B249-A3F3A1E37EEB}"/>
          </ac:picMkLst>
        </pc:picChg>
        <pc:picChg chg="add del mod">
          <ac:chgData name="Wendy Taylor 2" userId="8ed3a5bf-d36b-4634-871a-aa9d4fc7e15a" providerId="ADAL" clId="{407B05B4-4882-4B58-9DB4-8304061C6944}" dt="2022-11-22T00:29:57.814" v="12377" actId="21"/>
          <ac:picMkLst>
            <pc:docMk/>
            <pc:sldMk cId="2518686610" sldId="290"/>
            <ac:picMk id="19" creationId="{3B677E86-FB87-4AC6-A295-98F45BEF4042}"/>
          </ac:picMkLst>
        </pc:picChg>
        <pc:picChg chg="add mod">
          <ac:chgData name="Wendy Taylor 2" userId="8ed3a5bf-d36b-4634-871a-aa9d4fc7e15a" providerId="ADAL" clId="{407B05B4-4882-4B58-9DB4-8304061C6944}" dt="2022-11-22T00:27:18.627" v="12250" actId="1076"/>
          <ac:picMkLst>
            <pc:docMk/>
            <pc:sldMk cId="2518686610" sldId="290"/>
            <ac:picMk id="21" creationId="{D10B29BE-213B-4DBF-821C-DDD03A76A5B0}"/>
          </ac:picMkLst>
        </pc:picChg>
        <pc:picChg chg="add del mod">
          <ac:chgData name="Wendy Taylor 2" userId="8ed3a5bf-d36b-4634-871a-aa9d4fc7e15a" providerId="ADAL" clId="{407B05B4-4882-4B58-9DB4-8304061C6944}" dt="2022-11-22T00:29:06.797" v="12366" actId="21"/>
          <ac:picMkLst>
            <pc:docMk/>
            <pc:sldMk cId="2518686610" sldId="290"/>
            <ac:picMk id="1026" creationId="{8754EFE0-7ED3-4759-9B6B-9EB0262830BB}"/>
          </ac:picMkLst>
        </pc:picChg>
      </pc:sldChg>
      <pc:sldChg chg="addSp delSp modSp add mod modAnim">
        <pc:chgData name="Wendy Taylor 2" userId="8ed3a5bf-d36b-4634-871a-aa9d4fc7e15a" providerId="ADAL" clId="{407B05B4-4882-4B58-9DB4-8304061C6944}" dt="2022-11-14T01:42:51.743" v="11763" actId="27636"/>
        <pc:sldMkLst>
          <pc:docMk/>
          <pc:sldMk cId="1898157716" sldId="291"/>
        </pc:sldMkLst>
        <pc:spChg chg="mod">
          <ac:chgData name="Wendy Taylor 2" userId="8ed3a5bf-d36b-4634-871a-aa9d4fc7e15a" providerId="ADAL" clId="{407B05B4-4882-4B58-9DB4-8304061C6944}" dt="2022-11-14T01:37:39.730" v="11675" actId="27636"/>
          <ac:spMkLst>
            <pc:docMk/>
            <pc:sldMk cId="1898157716" sldId="291"/>
            <ac:spMk id="2" creationId="{A79A92FA-6FD4-4DCC-A174-596A5EB2B85B}"/>
          </ac:spMkLst>
        </pc:spChg>
        <pc:spChg chg="mod">
          <ac:chgData name="Wendy Taylor 2" userId="8ed3a5bf-d36b-4634-871a-aa9d4fc7e15a" providerId="ADAL" clId="{407B05B4-4882-4B58-9DB4-8304061C6944}" dt="2022-11-14T01:42:51.743" v="11763" actId="27636"/>
          <ac:spMkLst>
            <pc:docMk/>
            <pc:sldMk cId="1898157716" sldId="291"/>
            <ac:spMk id="4" creationId="{C5A4F3DD-E618-45DD-AE04-71039BD17DD8}"/>
          </ac:spMkLst>
        </pc:spChg>
        <pc:picChg chg="add del mod">
          <ac:chgData name="Wendy Taylor 2" userId="8ed3a5bf-d36b-4634-871a-aa9d4fc7e15a" providerId="ADAL" clId="{407B05B4-4882-4B58-9DB4-8304061C6944}" dt="2022-11-14T01:30:43.761" v="10555" actId="21"/>
          <ac:picMkLst>
            <pc:docMk/>
            <pc:sldMk cId="1898157716" sldId="291"/>
            <ac:picMk id="7" creationId="{A48478AF-C1B4-4CA5-B802-15B759BA8F89}"/>
          </ac:picMkLst>
        </pc:picChg>
      </pc:sldChg>
      <pc:sldChg chg="addSp modSp add del">
        <pc:chgData name="Wendy Taylor 2" userId="8ed3a5bf-d36b-4634-871a-aa9d4fc7e15a" providerId="ADAL" clId="{407B05B4-4882-4B58-9DB4-8304061C6944}" dt="2022-11-28T01:08:35.814" v="12863" actId="47"/>
        <pc:sldMkLst>
          <pc:docMk/>
          <pc:sldMk cId="3018698685" sldId="292"/>
        </pc:sldMkLst>
        <pc:picChg chg="add mod">
          <ac:chgData name="Wendy Taylor 2" userId="8ed3a5bf-d36b-4634-871a-aa9d4fc7e15a" providerId="ADAL" clId="{407B05B4-4882-4B58-9DB4-8304061C6944}" dt="2022-11-22T00:41:48.777" v="12441"/>
          <ac:picMkLst>
            <pc:docMk/>
            <pc:sldMk cId="3018698685" sldId="292"/>
            <ac:picMk id="7" creationId="{40AD57FA-2E9C-43E5-A0D6-80617DFBB745}"/>
          </ac:picMkLst>
        </pc:picChg>
      </pc:sldChg>
      <pc:sldChg chg="delSp add mod ord delAnim modAnim">
        <pc:chgData name="Wendy Taylor 2" userId="8ed3a5bf-d36b-4634-871a-aa9d4fc7e15a" providerId="ADAL" clId="{407B05B4-4882-4B58-9DB4-8304061C6944}" dt="2022-11-22T00:32:37.912" v="12438"/>
        <pc:sldMkLst>
          <pc:docMk/>
          <pc:sldMk cId="3953516326" sldId="293"/>
        </pc:sldMkLst>
        <pc:spChg chg="del">
          <ac:chgData name="Wendy Taylor 2" userId="8ed3a5bf-d36b-4634-871a-aa9d4fc7e15a" providerId="ADAL" clId="{407B05B4-4882-4B58-9DB4-8304061C6944}" dt="2022-11-22T00:27:45.762" v="12260" actId="478"/>
          <ac:spMkLst>
            <pc:docMk/>
            <pc:sldMk cId="3953516326" sldId="293"/>
            <ac:spMk id="7" creationId="{2FD33F76-CD8F-4A26-A774-C5E2353BCA1E}"/>
          </ac:spMkLst>
        </pc:spChg>
        <pc:picChg chg="del">
          <ac:chgData name="Wendy Taylor 2" userId="8ed3a5bf-d36b-4634-871a-aa9d4fc7e15a" providerId="ADAL" clId="{407B05B4-4882-4B58-9DB4-8304061C6944}" dt="2022-11-22T00:27:39.713" v="12257" actId="478"/>
          <ac:picMkLst>
            <pc:docMk/>
            <pc:sldMk cId="3953516326" sldId="293"/>
            <ac:picMk id="4" creationId="{D9006270-8626-4194-8747-245BBE16A2A6}"/>
          </ac:picMkLst>
        </pc:picChg>
        <pc:picChg chg="del">
          <ac:chgData name="Wendy Taylor 2" userId="8ed3a5bf-d36b-4634-871a-aa9d4fc7e15a" providerId="ADAL" clId="{407B05B4-4882-4B58-9DB4-8304061C6944}" dt="2022-11-22T00:27:38.518" v="12256" actId="478"/>
          <ac:picMkLst>
            <pc:docMk/>
            <pc:sldMk cId="3953516326" sldId="293"/>
            <ac:picMk id="6" creationId="{3D76D1E6-A1F8-45B2-AE12-69DDF0C63CBD}"/>
          </ac:picMkLst>
        </pc:picChg>
        <pc:picChg chg="del">
          <ac:chgData name="Wendy Taylor 2" userId="8ed3a5bf-d36b-4634-871a-aa9d4fc7e15a" providerId="ADAL" clId="{407B05B4-4882-4B58-9DB4-8304061C6944}" dt="2022-11-22T00:27:37.465" v="12255" actId="478"/>
          <ac:picMkLst>
            <pc:docMk/>
            <pc:sldMk cId="3953516326" sldId="293"/>
            <ac:picMk id="10" creationId="{B9C5FCF5-E9EE-4690-8781-208D0E7219CA}"/>
          </ac:picMkLst>
        </pc:picChg>
        <pc:picChg chg="del">
          <ac:chgData name="Wendy Taylor 2" userId="8ed3a5bf-d36b-4634-871a-aa9d4fc7e15a" providerId="ADAL" clId="{407B05B4-4882-4B58-9DB4-8304061C6944}" dt="2022-11-22T00:27:42.868" v="12259" actId="478"/>
          <ac:picMkLst>
            <pc:docMk/>
            <pc:sldMk cId="3953516326" sldId="293"/>
            <ac:picMk id="12" creationId="{782E52C1-5CD5-4B83-8E58-8613ECA42178}"/>
          </ac:picMkLst>
        </pc:picChg>
        <pc:picChg chg="del">
          <ac:chgData name="Wendy Taylor 2" userId="8ed3a5bf-d36b-4634-871a-aa9d4fc7e15a" providerId="ADAL" clId="{407B05B4-4882-4B58-9DB4-8304061C6944}" dt="2022-11-22T00:27:41.167" v="12258" actId="478"/>
          <ac:picMkLst>
            <pc:docMk/>
            <pc:sldMk cId="3953516326" sldId="293"/>
            <ac:picMk id="17" creationId="{8EE1130C-A011-464E-B249-A3F3A1E37EEB}"/>
          </ac:picMkLst>
        </pc:picChg>
        <pc:picChg chg="del">
          <ac:chgData name="Wendy Taylor 2" userId="8ed3a5bf-d36b-4634-871a-aa9d4fc7e15a" providerId="ADAL" clId="{407B05B4-4882-4B58-9DB4-8304061C6944}" dt="2022-11-22T00:27:36.448" v="12254" actId="478"/>
          <ac:picMkLst>
            <pc:docMk/>
            <pc:sldMk cId="3953516326" sldId="293"/>
            <ac:picMk id="19" creationId="{3B677E86-FB87-4AC6-A295-98F45BEF4042}"/>
          </ac:picMkLst>
        </pc:picChg>
        <pc:picChg chg="del">
          <ac:chgData name="Wendy Taylor 2" userId="8ed3a5bf-d36b-4634-871a-aa9d4fc7e15a" providerId="ADAL" clId="{407B05B4-4882-4B58-9DB4-8304061C6944}" dt="2022-11-22T00:27:35.356" v="12253" actId="478"/>
          <ac:picMkLst>
            <pc:docMk/>
            <pc:sldMk cId="3953516326" sldId="293"/>
            <ac:picMk id="1026" creationId="{8754EFE0-7ED3-4759-9B6B-9EB0262830BB}"/>
          </ac:picMkLst>
        </pc:picChg>
      </pc:sldChg>
      <pc:sldChg chg="addSp delSp modSp add mod modAnim">
        <pc:chgData name="Wendy Taylor 2" userId="8ed3a5bf-d36b-4634-871a-aa9d4fc7e15a" providerId="ADAL" clId="{407B05B4-4882-4B58-9DB4-8304061C6944}" dt="2022-11-22T00:58:34.767" v="12847" actId="14100"/>
        <pc:sldMkLst>
          <pc:docMk/>
          <pc:sldMk cId="3309220549" sldId="294"/>
        </pc:sldMkLst>
        <pc:spChg chg="mod">
          <ac:chgData name="Wendy Taylor 2" userId="8ed3a5bf-d36b-4634-871a-aa9d4fc7e15a" providerId="ADAL" clId="{407B05B4-4882-4B58-9DB4-8304061C6944}" dt="2022-11-22T00:28:01.814" v="12292" actId="20577"/>
          <ac:spMkLst>
            <pc:docMk/>
            <pc:sldMk cId="3309220549" sldId="294"/>
            <ac:spMk id="2" creationId="{A79A92FA-6FD4-4DCC-A174-596A5EB2B85B}"/>
          </ac:spMkLst>
        </pc:spChg>
        <pc:spChg chg="add mod">
          <ac:chgData name="Wendy Taylor 2" userId="8ed3a5bf-d36b-4634-871a-aa9d4fc7e15a" providerId="ADAL" clId="{407B05B4-4882-4B58-9DB4-8304061C6944}" dt="2022-11-22T00:58:34.767" v="12847" actId="14100"/>
          <ac:spMkLst>
            <pc:docMk/>
            <pc:sldMk cId="3309220549" sldId="294"/>
            <ac:spMk id="3" creationId="{2FD62501-FAE0-46FE-9361-77F6472D208D}"/>
          </ac:spMkLst>
        </pc:spChg>
        <pc:spChg chg="del">
          <ac:chgData name="Wendy Taylor 2" userId="8ed3a5bf-d36b-4634-871a-aa9d4fc7e15a" providerId="ADAL" clId="{407B05B4-4882-4B58-9DB4-8304061C6944}" dt="2022-11-22T00:28:06.506" v="12294" actId="478"/>
          <ac:spMkLst>
            <pc:docMk/>
            <pc:sldMk cId="3309220549" sldId="294"/>
            <ac:spMk id="9" creationId="{39760C09-BD06-4D5E-A97A-310CD2BF75AD}"/>
          </ac:spMkLst>
        </pc:spChg>
        <pc:picChg chg="add mod">
          <ac:chgData name="Wendy Taylor 2" userId="8ed3a5bf-d36b-4634-871a-aa9d4fc7e15a" providerId="ADAL" clId="{407B05B4-4882-4B58-9DB4-8304061C6944}" dt="2022-11-22T00:30:41.595" v="12411" actId="1076"/>
          <ac:picMkLst>
            <pc:docMk/>
            <pc:sldMk cId="3309220549" sldId="294"/>
            <ac:picMk id="6" creationId="{A9333733-E69D-4C18-A8DA-49D8BE6AC10D}"/>
          </ac:picMkLst>
        </pc:picChg>
        <pc:picChg chg="add del mod">
          <ac:chgData name="Wendy Taylor 2" userId="8ed3a5bf-d36b-4634-871a-aa9d4fc7e15a" providerId="ADAL" clId="{407B05B4-4882-4B58-9DB4-8304061C6944}" dt="2022-11-22T00:57:08.902" v="12477" actId="478"/>
          <ac:picMkLst>
            <pc:docMk/>
            <pc:sldMk cId="3309220549" sldId="294"/>
            <ac:picMk id="7" creationId="{54836EF4-A147-4C1E-9924-E51D09770CB0}"/>
          </ac:picMkLst>
        </pc:picChg>
        <pc:picChg chg="del">
          <ac:chgData name="Wendy Taylor 2" userId="8ed3a5bf-d36b-4634-871a-aa9d4fc7e15a" providerId="ADAL" clId="{407B05B4-4882-4B58-9DB4-8304061C6944}" dt="2022-11-22T00:28:03.977" v="12293" actId="478"/>
          <ac:picMkLst>
            <pc:docMk/>
            <pc:sldMk cId="3309220549" sldId="294"/>
            <ac:picMk id="14" creationId="{6B83D509-A143-4046-8760-F5D891AB4A8E}"/>
          </ac:picMkLst>
        </pc:picChg>
      </pc:sldChg>
      <pc:sldChg chg="addSp modSp add mod modAnim">
        <pc:chgData name="Wendy Taylor 2" userId="8ed3a5bf-d36b-4634-871a-aa9d4fc7e15a" providerId="ADAL" clId="{407B05B4-4882-4B58-9DB4-8304061C6944}" dt="2022-11-22T00:32:15.050" v="12436"/>
        <pc:sldMkLst>
          <pc:docMk/>
          <pc:sldMk cId="1588104356" sldId="295"/>
        </pc:sldMkLst>
        <pc:spChg chg="mod">
          <ac:chgData name="Wendy Taylor 2" userId="8ed3a5bf-d36b-4634-871a-aa9d4fc7e15a" providerId="ADAL" clId="{407B05B4-4882-4B58-9DB4-8304061C6944}" dt="2022-11-22T00:28:20.318" v="12302" actId="20577"/>
          <ac:spMkLst>
            <pc:docMk/>
            <pc:sldMk cId="1588104356" sldId="295"/>
            <ac:spMk id="2" creationId="{A79A92FA-6FD4-4DCC-A174-596A5EB2B85B}"/>
          </ac:spMkLst>
        </pc:spChg>
        <pc:picChg chg="add mod">
          <ac:chgData name="Wendy Taylor 2" userId="8ed3a5bf-d36b-4634-871a-aa9d4fc7e15a" providerId="ADAL" clId="{407B05B4-4882-4B58-9DB4-8304061C6944}" dt="2022-11-22T00:30:51.571" v="12414" actId="14100"/>
          <ac:picMkLst>
            <pc:docMk/>
            <pc:sldMk cId="1588104356" sldId="295"/>
            <ac:picMk id="4" creationId="{CE55A065-77BA-441C-9A9D-76F23E8DB99C}"/>
          </ac:picMkLst>
        </pc:picChg>
      </pc:sldChg>
      <pc:sldChg chg="addSp modSp add mod modAnim">
        <pc:chgData name="Wendy Taylor 2" userId="8ed3a5bf-d36b-4634-871a-aa9d4fc7e15a" providerId="ADAL" clId="{407B05B4-4882-4B58-9DB4-8304061C6944}" dt="2022-11-22T00:32:06.087" v="12435"/>
        <pc:sldMkLst>
          <pc:docMk/>
          <pc:sldMk cId="2187417744" sldId="296"/>
        </pc:sldMkLst>
        <pc:spChg chg="mod">
          <ac:chgData name="Wendy Taylor 2" userId="8ed3a5bf-d36b-4634-871a-aa9d4fc7e15a" providerId="ADAL" clId="{407B05B4-4882-4B58-9DB4-8304061C6944}" dt="2022-11-22T00:28:30.959" v="12313" actId="6549"/>
          <ac:spMkLst>
            <pc:docMk/>
            <pc:sldMk cId="2187417744" sldId="296"/>
            <ac:spMk id="2" creationId="{A79A92FA-6FD4-4DCC-A174-596A5EB2B85B}"/>
          </ac:spMkLst>
        </pc:spChg>
        <pc:picChg chg="add mod">
          <ac:chgData name="Wendy Taylor 2" userId="8ed3a5bf-d36b-4634-871a-aa9d4fc7e15a" providerId="ADAL" clId="{407B05B4-4882-4B58-9DB4-8304061C6944}" dt="2022-11-22T00:31:04.824" v="12418" actId="1076"/>
          <ac:picMkLst>
            <pc:docMk/>
            <pc:sldMk cId="2187417744" sldId="296"/>
            <ac:picMk id="4" creationId="{E7A17DC5-A86E-43F1-9B93-377DE39078AD}"/>
          </ac:picMkLst>
        </pc:picChg>
      </pc:sldChg>
      <pc:sldChg chg="addSp modSp add mod modAnim">
        <pc:chgData name="Wendy Taylor 2" userId="8ed3a5bf-d36b-4634-871a-aa9d4fc7e15a" providerId="ADAL" clId="{407B05B4-4882-4B58-9DB4-8304061C6944}" dt="2022-11-22T00:31:59.369" v="12434"/>
        <pc:sldMkLst>
          <pc:docMk/>
          <pc:sldMk cId="2730522050" sldId="297"/>
        </pc:sldMkLst>
        <pc:spChg chg="mod">
          <ac:chgData name="Wendy Taylor 2" userId="8ed3a5bf-d36b-4634-871a-aa9d4fc7e15a" providerId="ADAL" clId="{407B05B4-4882-4B58-9DB4-8304061C6944}" dt="2022-11-22T00:28:42.808" v="12329" actId="20577"/>
          <ac:spMkLst>
            <pc:docMk/>
            <pc:sldMk cId="2730522050" sldId="297"/>
            <ac:spMk id="2" creationId="{A79A92FA-6FD4-4DCC-A174-596A5EB2B85B}"/>
          </ac:spMkLst>
        </pc:spChg>
        <pc:picChg chg="add mod">
          <ac:chgData name="Wendy Taylor 2" userId="8ed3a5bf-d36b-4634-871a-aa9d4fc7e15a" providerId="ADAL" clId="{407B05B4-4882-4B58-9DB4-8304061C6944}" dt="2022-11-22T00:30:24.130" v="12387" actId="208"/>
          <ac:picMkLst>
            <pc:docMk/>
            <pc:sldMk cId="2730522050" sldId="297"/>
            <ac:picMk id="4" creationId="{79E3D4CC-97F1-47BC-ADD4-751AC21DEEDC}"/>
          </ac:picMkLst>
        </pc:picChg>
        <pc:picChg chg="add mod">
          <ac:chgData name="Wendy Taylor 2" userId="8ed3a5bf-d36b-4634-871a-aa9d4fc7e15a" providerId="ADAL" clId="{407B05B4-4882-4B58-9DB4-8304061C6944}" dt="2022-11-22T00:30:28.637" v="12406" actId="1038"/>
          <ac:picMkLst>
            <pc:docMk/>
            <pc:sldMk cId="2730522050" sldId="297"/>
            <ac:picMk id="5" creationId="{DF35D926-780A-4E75-BB2D-4ADC2981DD01}"/>
          </ac:picMkLst>
        </pc:picChg>
      </pc:sldChg>
      <pc:sldChg chg="addSp modSp add mod modAnim">
        <pc:chgData name="Wendy Taylor 2" userId="8ed3a5bf-d36b-4634-871a-aa9d4fc7e15a" providerId="ADAL" clId="{407B05B4-4882-4B58-9DB4-8304061C6944}" dt="2022-11-22T00:31:51.805" v="12433"/>
        <pc:sldMkLst>
          <pc:docMk/>
          <pc:sldMk cId="1640965793" sldId="298"/>
        </pc:sldMkLst>
        <pc:spChg chg="mod">
          <ac:chgData name="Wendy Taylor 2" userId="8ed3a5bf-d36b-4634-871a-aa9d4fc7e15a" providerId="ADAL" clId="{407B05B4-4882-4B58-9DB4-8304061C6944}" dt="2022-11-22T00:28:52.382" v="12348" actId="20577"/>
          <ac:spMkLst>
            <pc:docMk/>
            <pc:sldMk cId="1640965793" sldId="298"/>
            <ac:spMk id="2" creationId="{A79A92FA-6FD4-4DCC-A174-596A5EB2B85B}"/>
          </ac:spMkLst>
        </pc:spChg>
        <pc:picChg chg="add mod">
          <ac:chgData name="Wendy Taylor 2" userId="8ed3a5bf-d36b-4634-871a-aa9d4fc7e15a" providerId="ADAL" clId="{407B05B4-4882-4B58-9DB4-8304061C6944}" dt="2022-11-22T00:29:47.371" v="12374" actId="1076"/>
          <ac:picMkLst>
            <pc:docMk/>
            <pc:sldMk cId="1640965793" sldId="298"/>
            <ac:picMk id="4" creationId="{11C8CBCA-E520-4792-8473-3697162E748A}"/>
          </ac:picMkLst>
        </pc:picChg>
        <pc:picChg chg="add mod">
          <ac:chgData name="Wendy Taylor 2" userId="8ed3a5bf-d36b-4634-871a-aa9d4fc7e15a" providerId="ADAL" clId="{407B05B4-4882-4B58-9DB4-8304061C6944}" dt="2022-11-22T00:29:49.680" v="12375" actId="1076"/>
          <ac:picMkLst>
            <pc:docMk/>
            <pc:sldMk cId="1640965793" sldId="298"/>
            <ac:picMk id="5" creationId="{186E18D5-11AB-4449-8534-5F77937B34FA}"/>
          </ac:picMkLst>
        </pc:picChg>
      </pc:sldChg>
      <pc:sldChg chg="addSp modSp add mod modAnim">
        <pc:chgData name="Wendy Taylor 2" userId="8ed3a5bf-d36b-4634-871a-aa9d4fc7e15a" providerId="ADAL" clId="{407B05B4-4882-4B58-9DB4-8304061C6944}" dt="2022-11-22T00:55:15.475" v="12472"/>
        <pc:sldMkLst>
          <pc:docMk/>
          <pc:sldMk cId="902221091" sldId="299"/>
        </pc:sldMkLst>
        <pc:spChg chg="mod">
          <ac:chgData name="Wendy Taylor 2" userId="8ed3a5bf-d36b-4634-871a-aa9d4fc7e15a" providerId="ADAL" clId="{407B05B4-4882-4B58-9DB4-8304061C6944}" dt="2022-11-22T00:29:03.100" v="12365" actId="20577"/>
          <ac:spMkLst>
            <pc:docMk/>
            <pc:sldMk cId="902221091" sldId="299"/>
            <ac:spMk id="2" creationId="{A79A92FA-6FD4-4DCC-A174-596A5EB2B85B}"/>
          </ac:spMkLst>
        </pc:spChg>
        <pc:picChg chg="add mod">
          <ac:chgData name="Wendy Taylor 2" userId="8ed3a5bf-d36b-4634-871a-aa9d4fc7e15a" providerId="ADAL" clId="{407B05B4-4882-4B58-9DB4-8304061C6944}" dt="2022-11-22T00:31:26.035" v="12430" actId="1035"/>
          <ac:picMkLst>
            <pc:docMk/>
            <pc:sldMk cId="902221091" sldId="299"/>
            <ac:picMk id="4" creationId="{64478DC5-9FD6-412E-8A2C-8ACAF07C6CD6}"/>
          </ac:picMkLst>
        </pc:picChg>
      </pc:sldChg>
      <pc:sldChg chg="delSp modSp add mod delAnim modAnim">
        <pc:chgData name="Wendy Taylor 2" userId="8ed3a5bf-d36b-4634-871a-aa9d4fc7e15a" providerId="ADAL" clId="{407B05B4-4882-4B58-9DB4-8304061C6944}" dt="2022-11-30T06:51:37.706" v="13325" actId="20577"/>
        <pc:sldMkLst>
          <pc:docMk/>
          <pc:sldMk cId="3571321418" sldId="300"/>
        </pc:sldMkLst>
        <pc:spChg chg="mod">
          <ac:chgData name="Wendy Taylor 2" userId="8ed3a5bf-d36b-4634-871a-aa9d4fc7e15a" providerId="ADAL" clId="{407B05B4-4882-4B58-9DB4-8304061C6944}" dt="2022-11-30T06:51:37.706" v="13325" actId="20577"/>
          <ac:spMkLst>
            <pc:docMk/>
            <pc:sldMk cId="3571321418" sldId="300"/>
            <ac:spMk id="7" creationId="{24335F48-4F36-45F4-8FD8-D53386466234}"/>
          </ac:spMkLst>
        </pc:spChg>
        <pc:spChg chg="del">
          <ac:chgData name="Wendy Taylor 2" userId="8ed3a5bf-d36b-4634-871a-aa9d4fc7e15a" providerId="ADAL" clId="{407B05B4-4882-4B58-9DB4-8304061C6944}" dt="2022-11-30T06:45:38.365" v="12882" actId="478"/>
          <ac:spMkLst>
            <pc:docMk/>
            <pc:sldMk cId="3571321418" sldId="300"/>
            <ac:spMk id="8" creationId="{7761B87D-3FB5-496B-9C9A-15C3BFEA8C39}"/>
          </ac:spMkLst>
        </pc:spChg>
        <pc:spChg chg="del">
          <ac:chgData name="Wendy Taylor 2" userId="8ed3a5bf-d36b-4634-871a-aa9d4fc7e15a" providerId="ADAL" clId="{407B05B4-4882-4B58-9DB4-8304061C6944}" dt="2022-11-30T06:45:36.116" v="12881" actId="478"/>
          <ac:spMkLst>
            <pc:docMk/>
            <pc:sldMk cId="3571321418" sldId="300"/>
            <ac:spMk id="9" creationId="{F4198046-883F-4614-8761-61EE45A16F26}"/>
          </ac:spMkLst>
        </pc:spChg>
        <pc:spChg chg="del">
          <ac:chgData name="Wendy Taylor 2" userId="8ed3a5bf-d36b-4634-871a-aa9d4fc7e15a" providerId="ADAL" clId="{407B05B4-4882-4B58-9DB4-8304061C6944}" dt="2022-11-30T06:45:32.376" v="12879" actId="478"/>
          <ac:spMkLst>
            <pc:docMk/>
            <pc:sldMk cId="3571321418" sldId="300"/>
            <ac:spMk id="10" creationId="{0730250A-4C2E-485C-A646-7DA5A763E163}"/>
          </ac:spMkLst>
        </pc:spChg>
        <pc:picChg chg="del">
          <ac:chgData name="Wendy Taylor 2" userId="8ed3a5bf-d36b-4634-871a-aa9d4fc7e15a" providerId="ADAL" clId="{407B05B4-4882-4B58-9DB4-8304061C6944}" dt="2022-11-30T06:45:34.030" v="12880" actId="478"/>
          <ac:picMkLst>
            <pc:docMk/>
            <pc:sldMk cId="3571321418" sldId="300"/>
            <ac:picMk id="6" creationId="{96A0CFD6-48D3-4F4F-BCE9-A5F7D188DAD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F88CC-136F-4143-B6ED-FB6B260F0D10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49CCB-3EB0-41D7-A85A-BE342578CC4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029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Open up word doc for curriculum overview, textbook and homework for topic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149CCB-3EB0-41D7-A85A-BE342578CC4C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4235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84FCC-B5A3-42E6-966D-5884193B38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2314ED-57BC-4251-B546-36DF70423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E3503-CC6F-460C-A50C-B106854BD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A8D42-9635-49BB-B2CB-4483C520F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820EB-7CE1-4E52-BDED-BC156D4C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1284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B3B87-779C-4144-9571-E21738AF9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3FF76-A29F-40CC-9C28-4D5AE8EE7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E02F8-5B07-4835-BEA1-B24629CB0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21C7B-9FED-4F82-B028-7815B2490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2F0BD-A6AD-4B2E-B64D-95BC183DF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598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1FD2F-1ED3-4AF0-9B82-3B06F6A76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5DC4-DEC2-4975-922B-95EC14E21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2E06E-BDCC-4A72-AFD7-4AB7EF78E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38B41-E010-46D7-BC7C-DA7CF06EF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267FF5-25E8-487B-8DD1-80DC7DCC4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2552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47202-123B-4B68-A8AC-DCFFC65EE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AC99C-0D81-4E33-A1DB-08DF076D8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CFCAB7-0C24-4318-A7CF-ED1293AC7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FBD89-E11B-486A-9878-6A0EE7A6E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84EC8A-54FE-44B6-B313-1B47EAAEA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2AE42-0BB3-459D-B9D2-490A0A31A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3799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ADF4A-3B8A-4202-9739-7AF956CB7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30D10-B19B-4024-9B07-09E9FA5B0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3C746-F166-4863-9F44-BA4659BE3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0ABDAA-978E-4EF1-8981-73447590C0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5CE50-4EDB-4AD9-AA6D-147ED14EB6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F4DB05-F8E9-4386-A450-9157AFFBB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FF47E6-8A2E-4B0B-8EA2-C306740C3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F055C2-BD09-4D04-882A-3FFEC87A2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9186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E0081-00BB-44D0-B1CB-0AF6AD5E7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F0D28C-3546-4712-8DE7-2B0BE6DF2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F1CADF-DB91-4EFB-8555-D51EEAC2A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1ADDE5-2C8A-4B09-997B-7D4EF4F67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067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8916A-6E66-42CB-BCCF-3AB3E4C24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2C3A2E-1F85-4473-8430-40753B5C2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CDCA0B-16FD-41F3-8101-4E0E9821B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24376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4B228-34A5-4A35-B861-D34EBBC15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5F368-BCAF-440D-B851-1F338DE8B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227FA4-3478-4B89-B7A4-B2B9A3CD99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9A61E-9D8B-4804-A3FE-D475F0A07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AA7259-FF0D-4047-877B-51458F5D5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11322-E701-4552-B044-84C7234B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921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3D54C-F7EB-4299-9E1F-8076F30F0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BF624D-4851-48EF-BAEF-D3A0CED718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F9762-F399-4322-AFBF-FE312E1C7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EA7EC3-719A-4ABA-91B4-AED8596E8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2F5479-5F55-485C-9818-3CB89CBFB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84C33E-ABA9-4DA9-93D3-E5709339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5031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076B0-2435-4996-B575-D12C2D5C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FD4C8C-80E5-41C8-980D-4358F11538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365ED-D063-49FE-B9C1-24EB288C4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CF7436-2978-499F-834B-2A3BB1D07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419DCC-A2AB-4688-AE47-3E1042733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2589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D9437E-4F5A-4CF7-95CF-82980B8EE7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913057-E017-4F84-A786-1A7AC444B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61CCF-80BD-4ED7-8FF7-4A939082E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EB643-98EC-4FAA-BB6B-677F03D71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DB4B2F-8B32-4214-B2ED-367234092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271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9CA4BB-2E03-4034-85F2-A5FD00E09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BC1A30-B702-4294-9E06-0BFA63F84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C43B7-165F-45EA-A375-1A3A05BA9E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04270-4DFF-4060-842D-24EF574F962C}" type="datetimeFigureOut">
              <a:rPr lang="en-AU" smtClean="0"/>
              <a:t>30/11/2022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A8ACB-097A-41BC-BEB6-D1F4423882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1B67F-610D-459F-A9B3-F5A613610F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18F6-B60F-4E09-B1E1-91DC1ACCA9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296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nrich.maths.org/" TargetMode="External"/><Relationship Id="rId2" Type="http://schemas.openxmlformats.org/officeDocument/2006/relationships/hyperlink" Target="https://donsteward.blogspo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cara.edu.au/assessment/naplan/naplan-2012-2016-test-papers" TargetMode="External"/><Relationship Id="rId5" Type="http://schemas.openxmlformats.org/officeDocument/2006/relationships/hyperlink" Target="https://shop.amt.edu.au/collections/past-papers/products/amc-past-papers-pdf" TargetMode="External"/><Relationship Id="rId4" Type="http://schemas.openxmlformats.org/officeDocument/2006/relationships/hyperlink" Target="https://www.resourceaholic.com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aus01.safelinks.protection.outlook.com/?url=https%3A%2F%2Fwww.surveymonkey.com%2Fr%2FMAV22Thurs&amp;data=05%7C01%7Cwendy.taylor2%40education.vic.gov.au%7C54d6565bb1e1429da15008dacc3b7a57%7Cd96cb3371a8744cfb69b3cec334a4c1f%7C0%7C0%7C638046853105196177%7CUnknown%7CTWFpbGZsb3d8eyJWIjoiMC4wLjAwMDAiLCJQIjoiV2luMzIiLCJBTiI6Ik1haWwiLCJXVCI6Mn0%3D%7C3000%7C%7C%7C&amp;sdata=vBXEpH%2BbyvyPlsB%2FMhdzaZoaMQ9Y7bbkzFUvPFsGBRs%3D&amp;reserved=0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F1C2B0-0F15-430D-993A-77EA837E8607}"/>
              </a:ext>
            </a:extLst>
          </p:cNvPr>
          <p:cNvSpPr/>
          <p:nvPr/>
        </p:nvSpPr>
        <p:spPr>
          <a:xfrm>
            <a:off x="557304" y="246793"/>
            <a:ext cx="11077391" cy="244777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dirty="0">
                <a:latin typeface="VICPrintSolid" panose="00000400000000000000" pitchFamily="2" charset="0"/>
                <a:ea typeface="AGFriNally" panose="02000603000000000000" pitchFamily="2" charset="0"/>
              </a:rPr>
              <a:t>HOW WE TAUGHT YEAR </a:t>
            </a:r>
            <a:r>
              <a:rPr lang="en-AU" sz="9600" dirty="0">
                <a:latin typeface="VICPrintSolid" panose="00000400000000000000" pitchFamily="2" charset="0"/>
                <a:ea typeface="AGFriNally" panose="02000603000000000000" pitchFamily="2" charset="0"/>
              </a:rPr>
              <a:t>7</a:t>
            </a:r>
            <a:r>
              <a:rPr lang="en-AU" sz="5400" dirty="0">
                <a:latin typeface="VICPrintSolid" panose="00000400000000000000" pitchFamily="2" charset="0"/>
                <a:ea typeface="AGFriNally" panose="02000603000000000000" pitchFamily="2" charset="0"/>
              </a:rPr>
              <a:t> MATHS </a:t>
            </a:r>
            <a:br>
              <a:rPr lang="en-AU" sz="5400" dirty="0">
                <a:latin typeface="VICPrintSolid" panose="00000400000000000000" pitchFamily="2" charset="0"/>
                <a:ea typeface="AGFriNally" panose="02000603000000000000" pitchFamily="2" charset="0"/>
              </a:rPr>
            </a:br>
            <a:r>
              <a:rPr lang="en-AU" sz="5400" dirty="0">
                <a:latin typeface="VICPrintSolid" panose="00000400000000000000" pitchFamily="2" charset="0"/>
                <a:ea typeface="AGFriNally" panose="02000603000000000000" pitchFamily="2" charset="0"/>
              </a:rPr>
              <a:t>AT SANDRINGHAM COLLEGE IN </a:t>
            </a:r>
            <a:r>
              <a:rPr lang="en-AU" sz="8800" dirty="0">
                <a:latin typeface="VICPrintSolid" panose="00000400000000000000" pitchFamily="2" charset="0"/>
                <a:ea typeface="AGFriNally" panose="02000603000000000000" pitchFamily="2" charset="0"/>
              </a:rPr>
              <a:t>2022</a:t>
            </a:r>
            <a:endParaRPr lang="en-AU" sz="5400" dirty="0">
              <a:latin typeface="VICPrintSolid" panose="00000400000000000000" pitchFamily="2" charset="0"/>
              <a:ea typeface="AGFriNally" panose="02000603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F548DB-4696-4DBC-8C17-8D6BB7C0AB24}"/>
              </a:ext>
            </a:extLst>
          </p:cNvPr>
          <p:cNvSpPr txBox="1"/>
          <p:nvPr/>
        </p:nvSpPr>
        <p:spPr>
          <a:xfrm>
            <a:off x="546669" y="2797539"/>
            <a:ext cx="48010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dirty="0">
                <a:solidFill>
                  <a:srgbClr val="00B050"/>
                </a:solidFill>
              </a:rPr>
              <a:t>Wendy Taylor</a:t>
            </a:r>
          </a:p>
          <a:p>
            <a:r>
              <a:rPr lang="en-AU" sz="2400" dirty="0">
                <a:solidFill>
                  <a:srgbClr val="00B050"/>
                </a:solidFill>
              </a:rPr>
              <a:t>Wendy.taylor2@education.vic.gov.au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2ADD86-98E9-4EEC-99EF-92606EF14FA0}"/>
              </a:ext>
            </a:extLst>
          </p:cNvPr>
          <p:cNvSpPr txBox="1"/>
          <p:nvPr/>
        </p:nvSpPr>
        <p:spPr>
          <a:xfrm>
            <a:off x="557304" y="3949734"/>
            <a:ext cx="4810548" cy="769441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AU" sz="4400" dirty="0">
                <a:solidFill>
                  <a:srgbClr val="00B050"/>
                </a:solidFill>
              </a:rPr>
              <a:t>mathsquad.org/sc-7</a:t>
            </a:r>
          </a:p>
        </p:txBody>
      </p:sp>
    </p:spTree>
    <p:extLst>
      <p:ext uri="{BB962C8B-B14F-4D97-AF65-F5344CB8AC3E}">
        <p14:creationId xmlns:p14="http://schemas.microsoft.com/office/powerpoint/2010/main" val="265802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In this talk I will...</a:t>
            </a:r>
            <a:endParaRPr lang="en-AU" sz="5400" dirty="0">
              <a:solidFill>
                <a:schemeClr val="bg1"/>
              </a:solidFill>
              <a:latin typeface="VICPrintSolid" panose="00000400000000000000" pitchFamily="2" charset="0"/>
              <a:ea typeface="AGFriNally" panose="02000603000000000000" pitchFamily="2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DDA022D-1DB4-4B37-96F6-DB4FDE152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B050"/>
              </a:buClr>
            </a:pPr>
            <a:r>
              <a:rPr lang="en-AU" sz="2400" dirty="0">
                <a:latin typeface="Trebuchet MS (Body)"/>
              </a:rPr>
              <a:t> Unpack the creation and implementation of our program</a:t>
            </a:r>
          </a:p>
          <a:p>
            <a:pPr marL="0" indent="0">
              <a:buNone/>
            </a:pPr>
            <a:endParaRPr lang="en-AU" sz="2400" dirty="0">
              <a:latin typeface="Trebuchet MS (Body)"/>
            </a:endParaRPr>
          </a:p>
          <a:p>
            <a:pPr marL="800100" lvl="1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How we decided on our curriculum</a:t>
            </a:r>
          </a:p>
          <a:p>
            <a:pPr marL="800100" lvl="1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The resources we used</a:t>
            </a:r>
          </a:p>
          <a:p>
            <a:pPr marL="1257300" lvl="2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How they were created </a:t>
            </a:r>
          </a:p>
          <a:p>
            <a:pPr marL="1257300" lvl="2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Their key features</a:t>
            </a:r>
          </a:p>
          <a:p>
            <a:pPr marL="1257300" lvl="2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What worked / what didn’t (what will be refined)</a:t>
            </a:r>
          </a:p>
          <a:p>
            <a:pPr marL="800100" lvl="1" indent="-457200">
              <a:buClr>
                <a:srgbClr val="00B050"/>
              </a:buClr>
              <a:buFont typeface="+mj-lt"/>
              <a:buAutoNum type="arabicPeriod"/>
            </a:pPr>
            <a:r>
              <a:rPr lang="en-AU" dirty="0">
                <a:latin typeface="Trebuchet MS (Body)"/>
              </a:rPr>
              <a:t>If time, overview of how I structure my lessons</a:t>
            </a:r>
          </a:p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78949C-0039-4193-93E0-CA188C5446A0}"/>
              </a:ext>
            </a:extLst>
          </p:cNvPr>
          <p:cNvSpPr/>
          <p:nvPr/>
        </p:nvSpPr>
        <p:spPr>
          <a:xfrm>
            <a:off x="5739619" y="5110784"/>
            <a:ext cx="6262569" cy="162124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This program was designed for our context with time allowance</a:t>
            </a:r>
          </a:p>
          <a:p>
            <a:pPr algn="ctr"/>
            <a:r>
              <a:rPr lang="en-AU" dirty="0"/>
              <a:t>(2 teachers, 100 periods each in 2021)</a:t>
            </a:r>
          </a:p>
          <a:p>
            <a:pPr algn="ctr"/>
            <a:r>
              <a:rPr lang="en-AU" dirty="0"/>
              <a:t> </a:t>
            </a:r>
          </a:p>
          <a:p>
            <a:pPr algn="ctr"/>
            <a:r>
              <a:rPr lang="en-AU" dirty="0"/>
              <a:t>This talk is designed to give food for thought and many resources that you can dip in and out of and modify.</a:t>
            </a:r>
          </a:p>
        </p:txBody>
      </p:sp>
      <p:pic>
        <p:nvPicPr>
          <p:cNvPr id="5" name="Picture 4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95462A1F-FC34-4B28-B389-78E2DB6D0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166" y="3240709"/>
            <a:ext cx="1524000" cy="19716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ADD337-7377-43AA-94A2-A1BC387AB37F}"/>
              </a:ext>
            </a:extLst>
          </p:cNvPr>
          <p:cNvSpPr txBox="1"/>
          <p:nvPr/>
        </p:nvSpPr>
        <p:spPr>
          <a:xfrm>
            <a:off x="10375337" y="2914207"/>
            <a:ext cx="1483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Estelle Ashkar</a:t>
            </a:r>
          </a:p>
        </p:txBody>
      </p:sp>
    </p:spTree>
    <p:extLst>
      <p:ext uri="{BB962C8B-B14F-4D97-AF65-F5344CB8AC3E}">
        <p14:creationId xmlns:p14="http://schemas.microsoft.com/office/powerpoint/2010/main" val="1530744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6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Curriculum Overview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D33A9EE-A54B-426C-A029-B93C2DD3F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045836"/>
              </p:ext>
            </p:extLst>
          </p:nvPr>
        </p:nvGraphicFramePr>
        <p:xfrm>
          <a:off x="691320" y="1784404"/>
          <a:ext cx="10809360" cy="2560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2340">
                  <a:extLst>
                    <a:ext uri="{9D8B030D-6E8A-4147-A177-3AD203B41FA5}">
                      <a16:colId xmlns:a16="http://schemas.microsoft.com/office/drawing/2014/main" val="1762322527"/>
                    </a:ext>
                  </a:extLst>
                </a:gridCol>
                <a:gridCol w="2702340">
                  <a:extLst>
                    <a:ext uri="{9D8B030D-6E8A-4147-A177-3AD203B41FA5}">
                      <a16:colId xmlns:a16="http://schemas.microsoft.com/office/drawing/2014/main" val="17949502"/>
                    </a:ext>
                  </a:extLst>
                </a:gridCol>
                <a:gridCol w="2702340">
                  <a:extLst>
                    <a:ext uri="{9D8B030D-6E8A-4147-A177-3AD203B41FA5}">
                      <a16:colId xmlns:a16="http://schemas.microsoft.com/office/drawing/2014/main" val="1515948469"/>
                    </a:ext>
                  </a:extLst>
                </a:gridCol>
                <a:gridCol w="2702340">
                  <a:extLst>
                    <a:ext uri="{9D8B030D-6E8A-4147-A177-3AD203B41FA5}">
                      <a16:colId xmlns:a16="http://schemas.microsoft.com/office/drawing/2014/main" val="2151310983"/>
                    </a:ext>
                  </a:extLst>
                </a:gridCol>
              </a:tblGrid>
              <a:tr h="204652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Semester 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Topic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Duration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Summative Assessment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967334"/>
                  </a:ext>
                </a:extLst>
              </a:tr>
              <a:tr h="204652">
                <a:tc rowSpan="3"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Integers and Algebra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6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7162137"/>
                  </a:ext>
                </a:extLst>
              </a:tr>
              <a:tr h="204652">
                <a:tc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Decimals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7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6458939"/>
                  </a:ext>
                </a:extLst>
              </a:tr>
              <a:tr h="204652">
                <a:tc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Measurement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Project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63063"/>
                  </a:ext>
                </a:extLst>
              </a:tr>
              <a:tr h="204652">
                <a:tc rowSpan="3"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Number Properties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7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279765"/>
                  </a:ext>
                </a:extLst>
              </a:tr>
              <a:tr h="204652">
                <a:tc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Fractions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8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7242310"/>
                  </a:ext>
                </a:extLst>
              </a:tr>
              <a:tr h="204652">
                <a:tc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Statistics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4 weeks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Project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074914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6996B3E-D269-46A8-A5D0-C6A98370697C}"/>
              </a:ext>
            </a:extLst>
          </p:cNvPr>
          <p:cNvSpPr txBox="1"/>
          <p:nvPr/>
        </p:nvSpPr>
        <p:spPr>
          <a:xfrm>
            <a:off x="795130" y="4518991"/>
            <a:ext cx="105354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Many students begin high school without strong multiplicative knowledge. We wanted to use Semester 1 to build their knowledge through warm ups so they could be more successful in Semester 2.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We wanted them to start high school learning something *new* and also for them to learn integers and algebra early so we could revisit it throughout the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We wanted generous time lines so people didn’t feel the need to rush and had time to revisit previously taught skills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We wanted less topics so we could assess thoroughly, though less regularly.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We liked the idea of students doing a project at the end of each semester too.</a:t>
            </a:r>
          </a:p>
        </p:txBody>
      </p:sp>
    </p:spTree>
    <p:extLst>
      <p:ext uri="{BB962C8B-B14F-4D97-AF65-F5344CB8AC3E}">
        <p14:creationId xmlns:p14="http://schemas.microsoft.com/office/powerpoint/2010/main" val="172905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Differentiation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19E23BE4-E502-411C-A58D-E7F9B49878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09743635"/>
                  </p:ext>
                </p:extLst>
              </p:nvPr>
            </p:nvGraphicFramePr>
            <p:xfrm>
              <a:off x="967408" y="1685334"/>
              <a:ext cx="10535479" cy="2247559"/>
            </p:xfrm>
            <a:graphic>
              <a:graphicData uri="http://schemas.openxmlformats.org/drawingml/2006/table">
                <a:tbl>
                  <a:tblPr firstRow="1" firstCol="1" bandRow="1">
                    <a:tableStyleId>{2A488322-F2BA-4B5B-9748-0D474271808F}</a:tableStyleId>
                  </a:tblPr>
                  <a:tblGrid>
                    <a:gridCol w="1636659">
                      <a:extLst>
                        <a:ext uri="{9D8B030D-6E8A-4147-A177-3AD203B41FA5}">
                          <a16:colId xmlns:a16="http://schemas.microsoft.com/office/drawing/2014/main" val="1664614411"/>
                        </a:ext>
                      </a:extLst>
                    </a:gridCol>
                    <a:gridCol w="2965931">
                      <a:extLst>
                        <a:ext uri="{9D8B030D-6E8A-4147-A177-3AD203B41FA5}">
                          <a16:colId xmlns:a16="http://schemas.microsoft.com/office/drawing/2014/main" val="701994466"/>
                        </a:ext>
                      </a:extLst>
                    </a:gridCol>
                    <a:gridCol w="2965931">
                      <a:extLst>
                        <a:ext uri="{9D8B030D-6E8A-4147-A177-3AD203B41FA5}">
                          <a16:colId xmlns:a16="http://schemas.microsoft.com/office/drawing/2014/main" val="1344760258"/>
                        </a:ext>
                      </a:extLst>
                    </a:gridCol>
                    <a:gridCol w="2966958">
                      <a:extLst>
                        <a:ext uri="{9D8B030D-6E8A-4147-A177-3AD203B41FA5}">
                          <a16:colId xmlns:a16="http://schemas.microsoft.com/office/drawing/2014/main" val="439475572"/>
                        </a:ext>
                      </a:extLst>
                    </a:gridCol>
                  </a:tblGrid>
                  <a:tr h="409128">
                    <a:tc>
                      <a:txBody>
                        <a:bodyPr/>
                        <a:lstStyle/>
                        <a:p>
                          <a:endParaRPr lang="en-AU" sz="18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Entry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Core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Enrichment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61602629"/>
                      </a:ext>
                    </a:extLst>
                  </a:tr>
                  <a:tr h="909218">
                    <a:tc>
                      <a:txBody>
                        <a:bodyPr/>
                        <a:lstStyle/>
                        <a:p>
                          <a:r>
                            <a:rPr lang="en-AU" sz="1800" b="1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Adding and Subtracting Integers</a:t>
                          </a: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1A Can add and subtract positive integers, answers between 0 and 10 </a:t>
                          </a:r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solidFill>
                                <a:srgbClr val="000000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1B Adding and subtracting positive integers, answers between -10 and 10 </a:t>
                          </a:r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>
                              <a:solidFill>
                                <a:srgbClr val="000000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1C Adding and subtracting negative integers, answers between-10 and 10</a:t>
                          </a:r>
                          <a:endParaRPr lang="en-AU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05352623"/>
                      </a:ext>
                    </a:extLst>
                  </a:tr>
                  <a:tr h="929213"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solidFill>
                                <a:schemeClr val="tx1"/>
                              </a:solidFill>
                              <a:effectLst/>
                            </a:rPr>
                            <a:t>Examples</a:t>
                          </a:r>
                          <a:endParaRPr lang="en-AU" sz="18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>
                              <a:solidFill>
                                <a:srgbClr val="000000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Show how a number line can be used to calculate </a:t>
                          </a:r>
                          <a:endParaRPr lang="en-AU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3+5</m:t>
                                </m:r>
                              </m:oMath>
                            </m:oMathPara>
                          </a14:m>
                          <a:endParaRPr lang="en-AU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3+5</m:t>
                                </m:r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2</m:t>
                                </m:r>
                                <m:r>
                                  <a:rPr lang="en-AU" sz="1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3</m:t>
                                </m:r>
                                <m:r>
                                  <a:rPr lang="en-AU" sz="1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8</m:t>
                                </m:r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3+</m:t>
                                </m:r>
                                <m:sPre>
                                  <m:sPrePr>
                                    <m:ctrlP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</m:ctrlPr>
                                  </m:sPrePr>
                                  <m:sub/>
                                  <m:sup>
                                    <m: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−</m:t>
                                    </m:r>
                                  </m:sup>
                                  <m:e>
                                    <m:r>
                                      <a:rPr lang="en-AU" sz="18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5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r>
                                  <a:rPr lang="en-AU" sz="18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2</m:t>
                                </m:r>
                                <m:r>
                                  <a:rPr lang="en-AU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sPre>
                                  <m:sPrePr>
                                    <m:ctrlP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</m:ctrlPr>
                                  </m:sPrePr>
                                  <m:sub/>
                                  <m:sup>
                                    <m: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−</m:t>
                                    </m:r>
                                  </m:sup>
                                  <m:e>
                                    <m:r>
                                      <a:rPr lang="en-AU" sz="18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4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AU" sz="18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3</m:t>
                                </m:r>
                                <m:r>
                                  <a:rPr lang="en-AU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Calibri" panose="020F0502020204030204" pitchFamily="34" charset="0"/>
                                  </a:rPr>
                                  <m:t>−</m:t>
                                </m:r>
                                <m:sPre>
                                  <m:sPrePr>
                                    <m:ctrlP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</m:ctrlPr>
                                  </m:sPrePr>
                                  <m:sub/>
                                  <m:sup>
                                    <m:r>
                                      <a:rPr lang="en-AU" sz="1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−</m:t>
                                    </m:r>
                                  </m:sup>
                                  <m:e>
                                    <m:r>
                                      <a:rPr lang="en-AU" sz="18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Calibri" panose="020F0502020204030204" pitchFamily="34" charset="0"/>
                                      </a:rPr>
                                      <m:t>8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9937006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19E23BE4-E502-411C-A58D-E7F9B49878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09743635"/>
                  </p:ext>
                </p:extLst>
              </p:nvPr>
            </p:nvGraphicFramePr>
            <p:xfrm>
              <a:off x="967408" y="1685334"/>
              <a:ext cx="10535479" cy="2247559"/>
            </p:xfrm>
            <a:graphic>
              <a:graphicData uri="http://schemas.openxmlformats.org/drawingml/2006/table">
                <a:tbl>
                  <a:tblPr firstRow="1" firstCol="1" bandRow="1">
                    <a:tableStyleId>{2A488322-F2BA-4B5B-9748-0D474271808F}</a:tableStyleId>
                  </a:tblPr>
                  <a:tblGrid>
                    <a:gridCol w="1636659">
                      <a:extLst>
                        <a:ext uri="{9D8B030D-6E8A-4147-A177-3AD203B41FA5}">
                          <a16:colId xmlns:a16="http://schemas.microsoft.com/office/drawing/2014/main" val="1664614411"/>
                        </a:ext>
                      </a:extLst>
                    </a:gridCol>
                    <a:gridCol w="2965931">
                      <a:extLst>
                        <a:ext uri="{9D8B030D-6E8A-4147-A177-3AD203B41FA5}">
                          <a16:colId xmlns:a16="http://schemas.microsoft.com/office/drawing/2014/main" val="701994466"/>
                        </a:ext>
                      </a:extLst>
                    </a:gridCol>
                    <a:gridCol w="2965931">
                      <a:extLst>
                        <a:ext uri="{9D8B030D-6E8A-4147-A177-3AD203B41FA5}">
                          <a16:colId xmlns:a16="http://schemas.microsoft.com/office/drawing/2014/main" val="1344760258"/>
                        </a:ext>
                      </a:extLst>
                    </a:gridCol>
                    <a:gridCol w="2966958">
                      <a:extLst>
                        <a:ext uri="{9D8B030D-6E8A-4147-A177-3AD203B41FA5}">
                          <a16:colId xmlns:a16="http://schemas.microsoft.com/office/drawing/2014/main" val="439475572"/>
                        </a:ext>
                      </a:extLst>
                    </a:gridCol>
                  </a:tblGrid>
                  <a:tr h="409128">
                    <a:tc>
                      <a:txBody>
                        <a:bodyPr/>
                        <a:lstStyle/>
                        <a:p>
                          <a:endParaRPr lang="en-AU" sz="18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Entry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Core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AU" sz="1800" b="1" dirty="0">
                              <a:solidFill>
                                <a:schemeClr val="bg1"/>
                              </a:solidFill>
                              <a:effectLst/>
                            </a:rPr>
                            <a:t>Enrichment</a:t>
                          </a:r>
                          <a:endParaRPr lang="en-AU" sz="18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B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61602629"/>
                      </a:ext>
                    </a:extLst>
                  </a:tr>
                  <a:tr h="909218">
                    <a:tc>
                      <a:txBody>
                        <a:bodyPr/>
                        <a:lstStyle/>
                        <a:p>
                          <a:r>
                            <a:rPr lang="en-AU" sz="1800" b="1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Adding and Subtracting Integers</a:t>
                          </a: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1A Can add and subtract positive integers, answers between 0 and 10 </a:t>
                          </a:r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solidFill>
                                <a:srgbClr val="000000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1B Adding and subtracting positive integers, answers between -10 and 10 </a:t>
                          </a:r>
                          <a:endParaRPr lang="en-A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AU" sz="1800">
                              <a:solidFill>
                                <a:srgbClr val="000000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Calibri" panose="020F0502020204030204" pitchFamily="34" charset="0"/>
                            </a:rPr>
                            <a:t>1C Adding and subtracting negative integers, answers between-10 and 10</a:t>
                          </a:r>
                          <a:endParaRPr lang="en-AU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05352623"/>
                      </a:ext>
                    </a:extLst>
                  </a:tr>
                  <a:tr h="929213">
                    <a:tc>
                      <a:txBody>
                        <a:bodyPr/>
                        <a:lstStyle/>
                        <a:p>
                          <a:r>
                            <a:rPr lang="en-AU" sz="1800" dirty="0">
                              <a:solidFill>
                                <a:schemeClr val="tx1"/>
                              </a:solidFill>
                              <a:effectLst/>
                            </a:rPr>
                            <a:t>Examples</a:t>
                          </a:r>
                          <a:endParaRPr lang="en-AU" sz="18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55761" t="-150327" r="-201440" b="-26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5441" t="-150327" r="-101027" b="-26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55441" t="-150327" r="-1027" b="-261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9937006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FC4B4F7D-17D3-44F8-A5AF-2B44170510CE}"/>
              </a:ext>
            </a:extLst>
          </p:cNvPr>
          <p:cNvSpPr txBox="1"/>
          <p:nvPr/>
        </p:nvSpPr>
        <p:spPr>
          <a:xfrm>
            <a:off x="828259" y="4423702"/>
            <a:ext cx="105354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Every skill is broken into three levels: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Core is the “expected standard” for Year 7, with a Further Maths Pathway in mind.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Entry is aimed at preparing students for Core.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Enrichment is stretching students and designed with a Maths Methods Pathway in mind.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Whole class teaching (generally) focuses on the Core skill, and students (generally) choose the level they work 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**Tip: including examples for each curriculum dot point is golden for increasing consistency**</a:t>
            </a:r>
          </a:p>
        </p:txBody>
      </p:sp>
    </p:spTree>
    <p:extLst>
      <p:ext uri="{BB962C8B-B14F-4D97-AF65-F5344CB8AC3E}">
        <p14:creationId xmlns:p14="http://schemas.microsoft.com/office/powerpoint/2010/main" val="12825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Textbook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B948EA-0098-4245-B5AC-A579C37F6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169889"/>
              </p:ext>
            </p:extLst>
          </p:nvPr>
        </p:nvGraphicFramePr>
        <p:xfrm>
          <a:off x="364434" y="1767012"/>
          <a:ext cx="11337237" cy="11167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2836">
                  <a:extLst>
                    <a:ext uri="{9D8B030D-6E8A-4147-A177-3AD203B41FA5}">
                      <a16:colId xmlns:a16="http://schemas.microsoft.com/office/drawing/2014/main" val="17949502"/>
                    </a:ext>
                  </a:extLst>
                </a:gridCol>
                <a:gridCol w="4755322">
                  <a:extLst>
                    <a:ext uri="{9D8B030D-6E8A-4147-A177-3AD203B41FA5}">
                      <a16:colId xmlns:a16="http://schemas.microsoft.com/office/drawing/2014/main" val="1515948469"/>
                    </a:ext>
                  </a:extLst>
                </a:gridCol>
                <a:gridCol w="3779079">
                  <a:extLst>
                    <a:ext uri="{9D8B030D-6E8A-4147-A177-3AD203B41FA5}">
                      <a16:colId xmlns:a16="http://schemas.microsoft.com/office/drawing/2014/main" val="2151310983"/>
                    </a:ext>
                  </a:extLst>
                </a:gridCol>
              </a:tblGrid>
              <a:tr h="300376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Resource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How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Why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967334"/>
                  </a:ext>
                </a:extLst>
              </a:tr>
              <a:tr h="750940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Student Textbook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Microsoft word + school’s instructional model</a:t>
                      </a:r>
                    </a:p>
                    <a:p>
                      <a:pPr algn="ctr"/>
                      <a:r>
                        <a:rPr lang="en-AU" dirty="0"/>
                        <a:t>(tablet required for hand written examples)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Specific curriculum needed a specific resource and…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7162137"/>
                  </a:ext>
                </a:extLst>
              </a:tr>
            </a:tbl>
          </a:graphicData>
        </a:graphic>
      </p:graphicFrame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7D0B8647-BCCA-4297-B514-0FEE6907C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599339"/>
              </p:ext>
            </p:extLst>
          </p:nvPr>
        </p:nvGraphicFramePr>
        <p:xfrm>
          <a:off x="364434" y="3054106"/>
          <a:ext cx="8128000" cy="36779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8080561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257809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Commercial Textbook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Our Textbook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8973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So many topics, so many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Covers our curriculum exactly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80411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Exercises often have multiple examples and multiple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One specific skill at a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181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Skills can get very hard very quickly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Generally 20 questions for each basic skill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68278"/>
                  </a:ext>
                </a:extLst>
              </a:tr>
              <a:tr h="4993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Problem solving and reasoning part of an exercise (at the end when students are often working independently at home!)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We created “Application Lessons” to allow for increased collaboration and support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00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We could align it to our school’s instructional model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7742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We could modify as we went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16466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4335F48-4F36-45F4-8FD8-D53386466234}"/>
              </a:ext>
            </a:extLst>
          </p:cNvPr>
          <p:cNvSpPr txBox="1"/>
          <p:nvPr/>
        </p:nvSpPr>
        <p:spPr>
          <a:xfrm>
            <a:off x="8647960" y="4423101"/>
            <a:ext cx="32865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/>
              <a:t>Our School’s Instructional Model</a:t>
            </a:r>
          </a:p>
          <a:p>
            <a:endParaRPr lang="en-AU" dirty="0"/>
          </a:p>
          <a:p>
            <a:r>
              <a:rPr lang="en-AU" dirty="0"/>
              <a:t>S – Set the goal</a:t>
            </a:r>
          </a:p>
          <a:p>
            <a:r>
              <a:rPr lang="en-AU" dirty="0"/>
              <a:t>A – Activate prior knowledge</a:t>
            </a:r>
          </a:p>
          <a:p>
            <a:r>
              <a:rPr lang="en-AU" dirty="0"/>
              <a:t>E – Explicit teaching</a:t>
            </a:r>
          </a:p>
          <a:p>
            <a:r>
              <a:rPr lang="en-AU" dirty="0"/>
              <a:t>P – Practice </a:t>
            </a:r>
          </a:p>
          <a:p>
            <a:r>
              <a:rPr lang="en-AU" dirty="0"/>
              <a:t>A – Assessment for Learning</a:t>
            </a:r>
          </a:p>
          <a:p>
            <a:r>
              <a:rPr lang="en-AU" dirty="0"/>
              <a:t>R – Reflection and Recognition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7DBA31-BE4D-483B-9702-7EBC11B8BC36}"/>
              </a:ext>
            </a:extLst>
          </p:cNvPr>
          <p:cNvSpPr/>
          <p:nvPr/>
        </p:nvSpPr>
        <p:spPr>
          <a:xfrm>
            <a:off x="364434" y="3798277"/>
            <a:ext cx="8128000" cy="624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2B265D-20B0-4F42-8305-4B87885CF53A}"/>
              </a:ext>
            </a:extLst>
          </p:cNvPr>
          <p:cNvSpPr/>
          <p:nvPr/>
        </p:nvSpPr>
        <p:spPr>
          <a:xfrm>
            <a:off x="361308" y="4423101"/>
            <a:ext cx="8128000" cy="3892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C6F98E-6631-4ACA-926B-07A040D54800}"/>
              </a:ext>
            </a:extLst>
          </p:cNvPr>
          <p:cNvSpPr/>
          <p:nvPr/>
        </p:nvSpPr>
        <p:spPr>
          <a:xfrm>
            <a:off x="361308" y="4770205"/>
            <a:ext cx="8128000" cy="9739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8254B8-7A03-4C8A-A2FC-63B04178E55C}"/>
              </a:ext>
            </a:extLst>
          </p:cNvPr>
          <p:cNvSpPr/>
          <p:nvPr/>
        </p:nvSpPr>
        <p:spPr>
          <a:xfrm>
            <a:off x="361308" y="5721755"/>
            <a:ext cx="8128000" cy="635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191AC6-975C-4DC0-8A6E-101A1F4E9655}"/>
              </a:ext>
            </a:extLst>
          </p:cNvPr>
          <p:cNvSpPr/>
          <p:nvPr/>
        </p:nvSpPr>
        <p:spPr>
          <a:xfrm>
            <a:off x="361308" y="6357541"/>
            <a:ext cx="8286652" cy="3802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2759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Textbook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335F48-4F36-45F4-8FD8-D53386466234}"/>
              </a:ext>
            </a:extLst>
          </p:cNvPr>
          <p:cNvSpPr txBox="1"/>
          <p:nvPr/>
        </p:nvSpPr>
        <p:spPr>
          <a:xfrm>
            <a:off x="488796" y="1809509"/>
            <a:ext cx="1121440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/>
              <a:t>Textbook Features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Learning Intention and Success Criteria for each skill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Definitions of key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Quick “Activate Prior Knowledge” question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Explicit teaching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Very brief board notes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Worked examples written by hand, accompanied by “what we think”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“Your turn” questions for students to do that gives them and the teacher an indication if they are ready for independent practice and at what level.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Routine questions. Approx. 20 questions so students have sufficient opportunities to practice the specific skill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AU" dirty="0"/>
              <a:t>Routine questions have hyperlinked text to “First 5 Live” videos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Stretch questions. Approx. 5 additional questions that give students the chance to apply their knowledge in more complex ways (often interleaving previously taught skills)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Blue text to show students what needs to be written in their books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Hyperlinked solutions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Application Lessons for almost every set of skills (Entry, Core, Enrichment = 1 set)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dirty="0"/>
              <a:t>Early finisher activities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A0CFD6-48D3-4F4F-BCE9-A5F7D188D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437" y="1838325"/>
            <a:ext cx="3362325" cy="1590675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761B87D-3FB5-496B-9C9A-15C3BFEA8C39}"/>
              </a:ext>
            </a:extLst>
          </p:cNvPr>
          <p:cNvSpPr/>
          <p:nvPr/>
        </p:nvSpPr>
        <p:spPr>
          <a:xfrm>
            <a:off x="8079475" y="2320119"/>
            <a:ext cx="1760561" cy="313899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198046-883F-4614-8761-61EE45A16F26}"/>
              </a:ext>
            </a:extLst>
          </p:cNvPr>
          <p:cNvSpPr txBox="1"/>
          <p:nvPr/>
        </p:nvSpPr>
        <p:spPr>
          <a:xfrm>
            <a:off x="7803996" y="1525137"/>
            <a:ext cx="3080652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Webpage: mathsquad.org/sc-7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30250A-4C2E-485C-A646-7DA5A763E163}"/>
              </a:ext>
            </a:extLst>
          </p:cNvPr>
          <p:cNvSpPr/>
          <p:nvPr/>
        </p:nvSpPr>
        <p:spPr>
          <a:xfrm>
            <a:off x="8617176" y="3547384"/>
            <a:ext cx="3286540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dirty="0">
                <a:solidFill>
                  <a:srgbClr val="00B050"/>
                </a:solidFill>
              </a:rPr>
              <a:t>Let’s take a look…</a:t>
            </a:r>
          </a:p>
        </p:txBody>
      </p:sp>
    </p:spTree>
    <p:extLst>
      <p:ext uri="{BB962C8B-B14F-4D97-AF65-F5344CB8AC3E}">
        <p14:creationId xmlns:p14="http://schemas.microsoft.com/office/powerpoint/2010/main" val="373770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Textbook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335F48-4F36-45F4-8FD8-D53386466234}"/>
              </a:ext>
            </a:extLst>
          </p:cNvPr>
          <p:cNvSpPr txBox="1"/>
          <p:nvPr/>
        </p:nvSpPr>
        <p:spPr>
          <a:xfrm>
            <a:off x="488796" y="1809509"/>
            <a:ext cx="112144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/>
              <a:t>Resources Used</a:t>
            </a: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Don Steward’s site </a:t>
            </a:r>
            <a:r>
              <a:rPr lang="en-AU" dirty="0">
                <a:hlinkClick r:id="rId2"/>
              </a:rPr>
              <a:t>Median</a:t>
            </a: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 err="1">
                <a:hlinkClick r:id="rId3"/>
              </a:rPr>
              <a:t>Nrich</a:t>
            </a:r>
            <a:r>
              <a:rPr lang="en-AU" dirty="0"/>
              <a:t> (by University of Cambridge)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Jo Morgan’s site </a:t>
            </a:r>
            <a:r>
              <a:rPr lang="en-AU" dirty="0" err="1">
                <a:hlinkClick r:id="rId4"/>
              </a:rPr>
              <a:t>Resourcaholic</a:t>
            </a: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Past AMC papers (free download of past 4 years on the </a:t>
            </a:r>
            <a:r>
              <a:rPr lang="en-AU" dirty="0">
                <a:hlinkClick r:id="rId5"/>
              </a:rPr>
              <a:t>AMT</a:t>
            </a:r>
            <a:r>
              <a:rPr lang="en-AU" dirty="0"/>
              <a:t> site)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Past NAPLAN Papers (free downloads of past 5 years on the </a:t>
            </a:r>
            <a:r>
              <a:rPr lang="en-AU" dirty="0">
                <a:hlinkClick r:id="rId6"/>
              </a:rPr>
              <a:t>ACARA</a:t>
            </a:r>
            <a:r>
              <a:rPr lang="en-AU" dirty="0"/>
              <a:t> site)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Cambridge textbooks</a:t>
            </a:r>
          </a:p>
        </p:txBody>
      </p:sp>
    </p:spTree>
    <p:extLst>
      <p:ext uri="{BB962C8B-B14F-4D97-AF65-F5344CB8AC3E}">
        <p14:creationId xmlns:p14="http://schemas.microsoft.com/office/powerpoint/2010/main" val="357132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Homework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B948EA-0098-4245-B5AC-A579C37F6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269522"/>
              </p:ext>
            </p:extLst>
          </p:nvPr>
        </p:nvGraphicFramePr>
        <p:xfrm>
          <a:off x="364434" y="1767012"/>
          <a:ext cx="11337237" cy="128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2836">
                  <a:extLst>
                    <a:ext uri="{9D8B030D-6E8A-4147-A177-3AD203B41FA5}">
                      <a16:colId xmlns:a16="http://schemas.microsoft.com/office/drawing/2014/main" val="17949502"/>
                    </a:ext>
                  </a:extLst>
                </a:gridCol>
                <a:gridCol w="4755322">
                  <a:extLst>
                    <a:ext uri="{9D8B030D-6E8A-4147-A177-3AD203B41FA5}">
                      <a16:colId xmlns:a16="http://schemas.microsoft.com/office/drawing/2014/main" val="1515948469"/>
                    </a:ext>
                  </a:extLst>
                </a:gridCol>
                <a:gridCol w="3779079">
                  <a:extLst>
                    <a:ext uri="{9D8B030D-6E8A-4147-A177-3AD203B41FA5}">
                      <a16:colId xmlns:a16="http://schemas.microsoft.com/office/drawing/2014/main" val="2151310983"/>
                    </a:ext>
                  </a:extLst>
                </a:gridCol>
              </a:tblGrid>
              <a:tr h="300376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Resource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How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Why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967334"/>
                  </a:ext>
                </a:extLst>
              </a:tr>
              <a:tr h="750940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Homework Booklets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Latex programming </a:t>
                      </a:r>
                      <a:br>
                        <a:rPr lang="en-AU" dirty="0"/>
                      </a:br>
                      <a:r>
                        <a:rPr lang="en-AU" sz="1600" dirty="0"/>
                        <a:t>(small edits can be made using Adobe Acrobat Pro)</a:t>
                      </a:r>
                      <a:endParaRPr lang="en-A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Increase retention of skills learnt previously + give an achievable homework task for all students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716213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3BD3971-373B-4094-AFFB-14FF73D5E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346" y="3810829"/>
            <a:ext cx="3362325" cy="1590675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1AD797D-E629-4AB1-AB5B-1C4819191E43}"/>
              </a:ext>
            </a:extLst>
          </p:cNvPr>
          <p:cNvSpPr/>
          <p:nvPr/>
        </p:nvSpPr>
        <p:spPr>
          <a:xfrm>
            <a:off x="8339346" y="4522271"/>
            <a:ext cx="1760561" cy="313899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760C09-BD06-4D5E-A97A-310CD2BF75AD}"/>
              </a:ext>
            </a:extLst>
          </p:cNvPr>
          <p:cNvSpPr txBox="1"/>
          <p:nvPr/>
        </p:nvSpPr>
        <p:spPr>
          <a:xfrm>
            <a:off x="8070905" y="3497641"/>
            <a:ext cx="3080652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Webpage: mathsquad.org/sc-7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77C598-0EF4-4BFF-A36B-E0FB089384F8}"/>
              </a:ext>
            </a:extLst>
          </p:cNvPr>
          <p:cNvSpPr txBox="1"/>
          <p:nvPr/>
        </p:nvSpPr>
        <p:spPr>
          <a:xfrm>
            <a:off x="521276" y="3284172"/>
            <a:ext cx="74380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b="1" dirty="0"/>
              <a:t>Notes: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1 homework sheet per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Completed at home and corrected in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Hyperlink provided so students (and parents) know where to head for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Sample page included to show students what success looks like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Aligned exactly with the differentiated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Expectation:  “</a:t>
            </a:r>
            <a:r>
              <a:rPr lang="en-AU" sz="1600" b="0" i="0" u="none" strike="noStrike" baseline="0" dirty="0">
                <a:latin typeface="CMR10"/>
              </a:rPr>
              <a:t>Complete what you can each week with your best effort and watch your skills grow over time</a:t>
            </a:r>
            <a:r>
              <a:rPr lang="en-AU" sz="1600" b="1" i="0" u="none" strike="noStrike" baseline="0" dirty="0">
                <a:latin typeface="CMR10"/>
              </a:rPr>
              <a:t>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>
                <a:latin typeface="CMR10"/>
              </a:rPr>
              <a:t>SEAL Class – 10x AMC questions per week</a:t>
            </a:r>
            <a:endParaRPr lang="en-A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418461-FF3F-4387-9B1F-7A7CD3103774}"/>
              </a:ext>
            </a:extLst>
          </p:cNvPr>
          <p:cNvSpPr txBox="1"/>
          <p:nvPr/>
        </p:nvSpPr>
        <p:spPr>
          <a:xfrm>
            <a:off x="521276" y="5772615"/>
            <a:ext cx="102835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1800" dirty="0">
                <a:solidFill>
                  <a:srgbClr val="00B050"/>
                </a:solidFill>
              </a:rPr>
              <a:t>Topic 1 = Times tables + Primary School Skill Review + Topic 1 Skills + Worded </a:t>
            </a:r>
            <a:r>
              <a:rPr lang="en-AU" sz="1800" dirty="0" err="1">
                <a:solidFill>
                  <a:srgbClr val="00B050"/>
                </a:solidFill>
              </a:rPr>
              <a:t>Qns</a:t>
            </a:r>
            <a:endParaRPr lang="en-AU" sz="1800" dirty="0">
              <a:solidFill>
                <a:srgbClr val="00B050"/>
              </a:solidFill>
            </a:endParaRPr>
          </a:p>
          <a:p>
            <a:r>
              <a:rPr lang="en-AU" sz="1800" dirty="0">
                <a:solidFill>
                  <a:srgbClr val="00B050"/>
                </a:solidFill>
              </a:rPr>
              <a:t>Topic 2 = Times tables + Topic 1 Review + Topic 2 Skills + Worded </a:t>
            </a:r>
            <a:r>
              <a:rPr lang="en-AU" sz="1800" dirty="0" err="1">
                <a:solidFill>
                  <a:srgbClr val="00B050"/>
                </a:solidFill>
              </a:rPr>
              <a:t>Qns</a:t>
            </a:r>
            <a:endParaRPr lang="en-AU" sz="1800" dirty="0">
              <a:solidFill>
                <a:srgbClr val="00B050"/>
              </a:solidFill>
            </a:endParaRPr>
          </a:p>
          <a:p>
            <a:r>
              <a:rPr lang="en-AU" sz="1800" dirty="0">
                <a:solidFill>
                  <a:srgbClr val="00B050"/>
                </a:solidFill>
              </a:rPr>
              <a:t>Topic 5 = Alternating between Topic 1, Topic 2 and Topic 4 Review + Topic 5 Skills + Worded </a:t>
            </a:r>
            <a:r>
              <a:rPr lang="en-AU" sz="1800" dirty="0" err="1">
                <a:solidFill>
                  <a:srgbClr val="00B050"/>
                </a:solidFill>
              </a:rPr>
              <a:t>Qns</a:t>
            </a:r>
            <a:r>
              <a:rPr lang="en-AU" sz="1800" dirty="0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20124A-60AB-4EA4-8B2C-60C2FC213B65}"/>
              </a:ext>
            </a:extLst>
          </p:cNvPr>
          <p:cNvSpPr/>
          <p:nvPr/>
        </p:nvSpPr>
        <p:spPr>
          <a:xfrm>
            <a:off x="8456637" y="5460216"/>
            <a:ext cx="3286540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dirty="0">
                <a:solidFill>
                  <a:srgbClr val="00B050"/>
                </a:solidFill>
              </a:rPr>
              <a:t>Let’s take a look…</a:t>
            </a:r>
          </a:p>
        </p:txBody>
      </p:sp>
    </p:spTree>
    <p:extLst>
      <p:ext uri="{BB962C8B-B14F-4D97-AF65-F5344CB8AC3E}">
        <p14:creationId xmlns:p14="http://schemas.microsoft.com/office/powerpoint/2010/main" val="1546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Instructional Videos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B948EA-0098-4245-B5AC-A579C37F6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578968"/>
              </p:ext>
            </p:extLst>
          </p:nvPr>
        </p:nvGraphicFramePr>
        <p:xfrm>
          <a:off x="364434" y="1767012"/>
          <a:ext cx="11337237" cy="128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2836">
                  <a:extLst>
                    <a:ext uri="{9D8B030D-6E8A-4147-A177-3AD203B41FA5}">
                      <a16:colId xmlns:a16="http://schemas.microsoft.com/office/drawing/2014/main" val="17949502"/>
                    </a:ext>
                  </a:extLst>
                </a:gridCol>
                <a:gridCol w="4755322">
                  <a:extLst>
                    <a:ext uri="{9D8B030D-6E8A-4147-A177-3AD203B41FA5}">
                      <a16:colId xmlns:a16="http://schemas.microsoft.com/office/drawing/2014/main" val="1515948469"/>
                    </a:ext>
                  </a:extLst>
                </a:gridCol>
                <a:gridCol w="3779079">
                  <a:extLst>
                    <a:ext uri="{9D8B030D-6E8A-4147-A177-3AD203B41FA5}">
                      <a16:colId xmlns:a16="http://schemas.microsoft.com/office/drawing/2014/main" val="2151310983"/>
                    </a:ext>
                  </a:extLst>
                </a:gridCol>
              </a:tblGrid>
              <a:tr h="300376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Resource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How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Why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967334"/>
                  </a:ext>
                </a:extLst>
              </a:tr>
              <a:tr h="750940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Instructional Videos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Created on a Microsoft Surface using Camtasia for Recording and Editing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To give students support when working independently on textbook </a:t>
                      </a:r>
                      <a:r>
                        <a:rPr lang="en-AU" dirty="0" err="1"/>
                        <a:t>qns</a:t>
                      </a:r>
                      <a:r>
                        <a:rPr lang="en-AU" dirty="0"/>
                        <a:t> or homework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716213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3BD3971-373B-4094-AFFB-14FF73D5E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346" y="3810829"/>
            <a:ext cx="3362325" cy="1590675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1AD797D-E629-4AB1-AB5B-1C4819191E43}"/>
              </a:ext>
            </a:extLst>
          </p:cNvPr>
          <p:cNvSpPr/>
          <p:nvPr/>
        </p:nvSpPr>
        <p:spPr>
          <a:xfrm>
            <a:off x="8339347" y="4773295"/>
            <a:ext cx="1732702" cy="249081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760C09-BD06-4D5E-A97A-310CD2BF75AD}"/>
              </a:ext>
            </a:extLst>
          </p:cNvPr>
          <p:cNvSpPr txBox="1"/>
          <p:nvPr/>
        </p:nvSpPr>
        <p:spPr>
          <a:xfrm>
            <a:off x="8070905" y="3497641"/>
            <a:ext cx="3080652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Webpage: mathsquad.org/sc-7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77C598-0EF4-4BFF-A36B-E0FB089384F8}"/>
              </a:ext>
            </a:extLst>
          </p:cNvPr>
          <p:cNvSpPr txBox="1"/>
          <p:nvPr/>
        </p:nvSpPr>
        <p:spPr>
          <a:xfrm>
            <a:off x="521276" y="3284172"/>
            <a:ext cx="74380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b="1" dirty="0"/>
              <a:t>Notes: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Completed using OneNote to model exactly how students can set out their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Very time consuming to create…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val="309374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Practice Tests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B948EA-0098-4245-B5AC-A579C37F6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868734"/>
              </p:ext>
            </p:extLst>
          </p:nvPr>
        </p:nvGraphicFramePr>
        <p:xfrm>
          <a:off x="364434" y="1767012"/>
          <a:ext cx="11337237" cy="11167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2836">
                  <a:extLst>
                    <a:ext uri="{9D8B030D-6E8A-4147-A177-3AD203B41FA5}">
                      <a16:colId xmlns:a16="http://schemas.microsoft.com/office/drawing/2014/main" val="17949502"/>
                    </a:ext>
                  </a:extLst>
                </a:gridCol>
                <a:gridCol w="4755322">
                  <a:extLst>
                    <a:ext uri="{9D8B030D-6E8A-4147-A177-3AD203B41FA5}">
                      <a16:colId xmlns:a16="http://schemas.microsoft.com/office/drawing/2014/main" val="1515948469"/>
                    </a:ext>
                  </a:extLst>
                </a:gridCol>
                <a:gridCol w="3779079">
                  <a:extLst>
                    <a:ext uri="{9D8B030D-6E8A-4147-A177-3AD203B41FA5}">
                      <a16:colId xmlns:a16="http://schemas.microsoft.com/office/drawing/2014/main" val="2151310983"/>
                    </a:ext>
                  </a:extLst>
                </a:gridCol>
              </a:tblGrid>
              <a:tr h="300376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Resource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How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Why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967334"/>
                  </a:ext>
                </a:extLst>
              </a:tr>
              <a:tr h="750940"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Practice Tests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Microsoft Word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So our assessment aligned with our curriculum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716213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3BD3971-373B-4094-AFFB-14FF73D5E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346" y="3810829"/>
            <a:ext cx="3362325" cy="1590675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1AD797D-E629-4AB1-AB5B-1C4819191E43}"/>
              </a:ext>
            </a:extLst>
          </p:cNvPr>
          <p:cNvSpPr/>
          <p:nvPr/>
        </p:nvSpPr>
        <p:spPr>
          <a:xfrm>
            <a:off x="8287806" y="5018955"/>
            <a:ext cx="1470343" cy="22178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760C09-BD06-4D5E-A97A-310CD2BF75AD}"/>
              </a:ext>
            </a:extLst>
          </p:cNvPr>
          <p:cNvSpPr txBox="1"/>
          <p:nvPr/>
        </p:nvSpPr>
        <p:spPr>
          <a:xfrm>
            <a:off x="8070905" y="3497641"/>
            <a:ext cx="3080652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Webpage: mathsquad.org/sc-7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77C598-0EF4-4BFF-A36B-E0FB089384F8}"/>
              </a:ext>
            </a:extLst>
          </p:cNvPr>
          <p:cNvSpPr txBox="1"/>
          <p:nvPr/>
        </p:nvSpPr>
        <p:spPr>
          <a:xfrm>
            <a:off x="521275" y="3284172"/>
            <a:ext cx="75496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b="1" dirty="0"/>
              <a:t>Notes: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Mainstream tests assessed entire curriculum (Entry, Core, Enrichment)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“Enhanced” tests (for SEAL and other high achieving students) assessed Extension too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sz="1600" dirty="0"/>
              <a:t>extension skills were taken from the Stretch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Problem Solving and Reasoning at the 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Problem Solving was based on the Application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600" dirty="0"/>
              <a:t>Reasoning wasn’t explicitly done in class much at all this year (whoops!), updated textbook (online) has Reasoning Questions with all Application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sz="16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F6FAC8-727A-4FB8-9581-6488603030F8}"/>
              </a:ext>
            </a:extLst>
          </p:cNvPr>
          <p:cNvSpPr/>
          <p:nvPr/>
        </p:nvSpPr>
        <p:spPr>
          <a:xfrm>
            <a:off x="8456637" y="5460216"/>
            <a:ext cx="3286540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dirty="0">
                <a:solidFill>
                  <a:srgbClr val="00B050"/>
                </a:solidFill>
              </a:rPr>
              <a:t>Let’s take a look…</a:t>
            </a:r>
          </a:p>
        </p:txBody>
      </p:sp>
    </p:spTree>
    <p:extLst>
      <p:ext uri="{BB962C8B-B14F-4D97-AF65-F5344CB8AC3E}">
        <p14:creationId xmlns:p14="http://schemas.microsoft.com/office/powerpoint/2010/main" val="139975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  <p:bldP spid="10" grpId="0" animBg="1"/>
      <p:bldP spid="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6B83D509-A143-4046-8760-F5D891AB4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45" y="2024500"/>
            <a:ext cx="11544878" cy="3303118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Resources - Miscellaneous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760C09-BD06-4D5E-A97A-310CD2BF75AD}"/>
              </a:ext>
            </a:extLst>
          </p:cNvPr>
          <p:cNvSpPr txBox="1"/>
          <p:nvPr/>
        </p:nvSpPr>
        <p:spPr>
          <a:xfrm>
            <a:off x="247532" y="1839834"/>
            <a:ext cx="3080652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Webpage: mathsquad.org/sc-7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16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Student Trackers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333733-E69D-4C18-A8DA-49D8BE6AC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519" y="1020655"/>
            <a:ext cx="8076152" cy="57113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D62501-FAE0-46FE-9361-77F6472D208D}"/>
              </a:ext>
            </a:extLst>
          </p:cNvPr>
          <p:cNvSpPr txBox="1"/>
          <p:nvPr/>
        </p:nvSpPr>
        <p:spPr>
          <a:xfrm>
            <a:off x="310329" y="2380343"/>
            <a:ext cx="318486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This was a guide.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Teachers could modify beforehand or on the spot.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Roughly, one double period was spent per row (including explicit teaching and other activities), though teachers could pace based on students needs </a:t>
            </a:r>
          </a:p>
        </p:txBody>
      </p:sp>
    </p:spTree>
    <p:extLst>
      <p:ext uri="{BB962C8B-B14F-4D97-AF65-F5344CB8AC3E}">
        <p14:creationId xmlns:p14="http://schemas.microsoft.com/office/powerpoint/2010/main" val="3309220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Rubrics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55A065-77BA-441C-9A9D-76F23E8DB9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229" y="1039691"/>
            <a:ext cx="9522934" cy="576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104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Book Mark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A17DC5-A86E-43F1-9B93-377DE3907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661" y="1593518"/>
            <a:ext cx="9554871" cy="526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17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Extension Topic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E3D4CC-97F1-47BC-ADD4-751AC21DEE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8" y="1571607"/>
            <a:ext cx="3487957" cy="2705543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35D926-780A-4E75-BB2D-4ADC2981D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56" y="1557093"/>
            <a:ext cx="7848726" cy="5280489"/>
          </a:xfrm>
          <a:prstGeom prst="rect">
            <a:avLst/>
          </a:prstGeo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730522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Excel Spreadsheets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6E18D5-11AB-4449-8534-5F77937B3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1648624"/>
            <a:ext cx="9153525" cy="4048125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1C8CBCA-E520-4792-8473-3697162E74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7" b="3406"/>
          <a:stretch/>
        </p:blipFill>
        <p:spPr bwMode="auto">
          <a:xfrm rot="16200000">
            <a:off x="5352831" y="94303"/>
            <a:ext cx="5386448" cy="7914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965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Daily Warm Ups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0B29BE-213B-4DBF-821C-DDD03A76A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736135" y="-11235301"/>
            <a:ext cx="2551734" cy="1128498"/>
          </a:xfrm>
          <a:prstGeom prst="rect">
            <a:avLst/>
          </a:prstGeom>
        </p:spPr>
      </p:pic>
      <p:pic>
        <p:nvPicPr>
          <p:cNvPr id="4" name="Picture 3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64478DC5-9FD6-412E-8A2C-8ACAF07C6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61675" y="987892"/>
            <a:ext cx="6559405" cy="491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21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Questions? 					   </a:t>
            </a:r>
            <a:r>
              <a:rPr lang="en-AU" sz="3600" u="sng" dirty="0">
                <a:solidFill>
                  <a:schemeClr val="bg1"/>
                </a:solidFill>
              </a:rPr>
              <a:t>Mathsquad.org/sc-7</a:t>
            </a:r>
            <a:endParaRPr lang="en-AU" sz="5400" u="sng" dirty="0">
              <a:solidFill>
                <a:schemeClr val="bg1"/>
              </a:solidFill>
              <a:latin typeface="VICPrintSolid" panose="00000400000000000000" pitchFamily="2" charset="0"/>
              <a:ea typeface="AGFriNally" panose="02000603000000000000" pitchFamily="2" charset="0"/>
            </a:endParaRP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C9E38264-1B98-4A86-887B-8A64ABDADC2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76525" y="9525"/>
            <a:ext cx="683895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CE1C43F4-29F7-469E-975A-C881B63D7F8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828925" y="161925"/>
            <a:ext cx="683895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FB7FC78-90FA-4AA6-9922-650310DAFA7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AU" sz="3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https://www.surveymonkey.com/r/MAV22Thurs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4055773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92FA-6FD4-4DCC-A174-596A5EB2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5806" y="125974"/>
            <a:ext cx="12627806" cy="1325563"/>
          </a:xfrm>
          <a:solidFill>
            <a:srgbClr val="00B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VICPrintSolid" panose="00000400000000000000" pitchFamily="2" charset="0"/>
                <a:ea typeface="AGFriNally" panose="02000603000000000000" pitchFamily="2" charset="0"/>
              </a:rPr>
              <a:t>	My Lesson Structure				</a:t>
            </a:r>
            <a:endParaRPr lang="en-AU" sz="5400" u="sng" dirty="0">
              <a:solidFill>
                <a:schemeClr val="bg1"/>
              </a:solidFill>
              <a:latin typeface="VICPrintSolid" panose="00000400000000000000" pitchFamily="2" charset="0"/>
              <a:ea typeface="AGFriNally" panose="02000603000000000000" pitchFamily="2" charset="0"/>
            </a:endParaRP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C9E38264-1B98-4A86-887B-8A64ABDADC2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76525" y="9525"/>
            <a:ext cx="683895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CE1C43F4-29F7-469E-975A-C881B63D7F8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828925" y="161925"/>
            <a:ext cx="683895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A4F3DD-E618-45DD-AE04-71039BD17D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232" y="1730089"/>
            <a:ext cx="11553967" cy="5127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000" b="1" dirty="0"/>
              <a:t>Routines are GOLDEN!!!</a:t>
            </a:r>
          </a:p>
          <a:p>
            <a:r>
              <a:rPr lang="en-AU" sz="2000" dirty="0"/>
              <a:t>Quick Maths Warm Up for 1 minute, display knowledge on growth graph (I mark the roll)</a:t>
            </a:r>
          </a:p>
          <a:p>
            <a:r>
              <a:rPr lang="en-AU" sz="2000" dirty="0"/>
              <a:t>Activate Prior Knowledge activity (generally using mini whiteboards)</a:t>
            </a:r>
          </a:p>
          <a:p>
            <a:r>
              <a:rPr lang="en-AU" sz="2000" dirty="0"/>
              <a:t>Board notes </a:t>
            </a:r>
          </a:p>
          <a:p>
            <a:pPr lvl="1"/>
            <a:r>
              <a:rPr lang="en-AU" sz="1800" dirty="0"/>
              <a:t>Completed in silence</a:t>
            </a:r>
          </a:p>
          <a:p>
            <a:pPr lvl="1"/>
            <a:r>
              <a:rPr lang="en-AU" sz="1800" dirty="0"/>
              <a:t>I write out the notes + the questions (not answers) for the worked examples</a:t>
            </a:r>
          </a:p>
          <a:p>
            <a:pPr lvl="1"/>
            <a:r>
              <a:rPr lang="en-AU" sz="1800" dirty="0"/>
              <a:t>Once one student is finished we give 20 seconds for people to finish their current sentence.</a:t>
            </a:r>
          </a:p>
          <a:p>
            <a:r>
              <a:rPr lang="en-AU" sz="2000" dirty="0"/>
              <a:t>I talk through the worked examples, referring to the notes and calling on non-volunteers at key moments</a:t>
            </a:r>
          </a:p>
          <a:p>
            <a:r>
              <a:rPr lang="en-AU" sz="2000" dirty="0"/>
              <a:t>Students then do “their jobs”</a:t>
            </a:r>
          </a:p>
          <a:p>
            <a:pPr lvl="1"/>
            <a:r>
              <a:rPr lang="en-AU" sz="1800" dirty="0"/>
              <a:t>Complete the Your Turn Question (on their mini white board)</a:t>
            </a:r>
          </a:p>
          <a:p>
            <a:pPr lvl="1"/>
            <a:r>
              <a:rPr lang="en-AU" sz="1800" dirty="0"/>
              <a:t>Finish the notes, copying at least one worked example (while students finish their notes I check their “Your Turn” questions)</a:t>
            </a:r>
          </a:p>
          <a:p>
            <a:pPr lvl="1"/>
            <a:r>
              <a:rPr lang="en-AU" sz="1800" dirty="0"/>
              <a:t>Start independent practice (correcting as they go)</a:t>
            </a:r>
          </a:p>
          <a:p>
            <a:pPr lvl="1"/>
            <a:r>
              <a:rPr lang="en-AU" sz="1800" dirty="0"/>
              <a:t>Generally, ample time is given and students can complete early finishers activities (though now can do “Collaborative Task”), though occasionally some work is required to be done as part of homework.</a:t>
            </a:r>
          </a:p>
          <a:p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189815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2618</TotalTime>
  <Words>1481</Words>
  <Application>Microsoft Office PowerPoint</Application>
  <PresentationFormat>Widescreen</PresentationFormat>
  <Paragraphs>202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CMR10</vt:lpstr>
      <vt:lpstr>Trebuchet MS (Body)</vt:lpstr>
      <vt:lpstr>VICPrintSolid</vt:lpstr>
      <vt:lpstr>Office Theme</vt:lpstr>
      <vt:lpstr>PowerPoint Presentation</vt:lpstr>
      <vt:lpstr> In this talk I will...</vt:lpstr>
      <vt:lpstr> Curriculum Overview</vt:lpstr>
      <vt:lpstr> Differentiation</vt:lpstr>
      <vt:lpstr> Resources - Textbook</vt:lpstr>
      <vt:lpstr> Resources - Textbook</vt:lpstr>
      <vt:lpstr> Resources - Textbook</vt:lpstr>
      <vt:lpstr> Resources - Homework</vt:lpstr>
      <vt:lpstr> Resources - Instructional Videos</vt:lpstr>
      <vt:lpstr> Resources - Practice Tests </vt:lpstr>
      <vt:lpstr> Resources - Miscellaneous </vt:lpstr>
      <vt:lpstr> Student Trackers</vt:lpstr>
      <vt:lpstr> Rubrics</vt:lpstr>
      <vt:lpstr> Book Mark</vt:lpstr>
      <vt:lpstr> Extension Topic</vt:lpstr>
      <vt:lpstr> Excel Spreadsheets</vt:lpstr>
      <vt:lpstr> Daily Warm Ups</vt:lpstr>
      <vt:lpstr> Questions?         Mathsquad.org/sc-7</vt:lpstr>
      <vt:lpstr> My Lesson Structure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Taylor 2</dc:creator>
  <cp:lastModifiedBy>Wendy Taylor 2</cp:lastModifiedBy>
  <cp:revision>3</cp:revision>
  <dcterms:created xsi:type="dcterms:W3CDTF">2022-11-11T05:25:26Z</dcterms:created>
  <dcterms:modified xsi:type="dcterms:W3CDTF">2022-11-30T06:51:39Z</dcterms:modified>
</cp:coreProperties>
</file>